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  <p:sldMasterId id="2147484044" r:id="rId2"/>
  </p:sldMasterIdLst>
  <p:sldIdLst>
    <p:sldId id="256" r:id="rId3"/>
    <p:sldId id="267" r:id="rId4"/>
    <p:sldId id="276" r:id="rId5"/>
    <p:sldId id="277" r:id="rId6"/>
    <p:sldId id="257" r:id="rId7"/>
    <p:sldId id="268" r:id="rId8"/>
    <p:sldId id="279" r:id="rId9"/>
    <p:sldId id="278" r:id="rId10"/>
    <p:sldId id="283" r:id="rId11"/>
    <p:sldId id="280" r:id="rId12"/>
    <p:sldId id="281" r:id="rId13"/>
    <p:sldId id="269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0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-27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F34A6C-C424-4EAD-A79E-E1E9E7D28390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15C0CF9-31D2-46BA-9A57-6490961DD4F3}" type="pres">
      <dgm:prSet presAssocID="{B0F34A6C-C424-4EAD-A79E-E1E9E7D2839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</dgm:ptLst>
  <dgm:cxnLst>
    <dgm:cxn modelId="{03EF1E08-D022-440D-B072-C3E1D5A77915}" type="presOf" srcId="{B0F34A6C-C424-4EAD-A79E-E1E9E7D28390}" destId="{F15C0CF9-31D2-46BA-9A57-6490961DD4F3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F34A6C-C424-4EAD-A79E-E1E9E7D28390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15C0CF9-31D2-46BA-9A57-6490961DD4F3}" type="pres">
      <dgm:prSet presAssocID="{B0F34A6C-C424-4EAD-A79E-E1E9E7D2839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</dgm:ptLst>
  <dgm:cxnLst>
    <dgm:cxn modelId="{E138E1FE-F60C-47B5-9FD3-C35F276A5BD9}" type="presOf" srcId="{B0F34A6C-C424-4EAD-A79E-E1E9E7D28390}" destId="{F15C0CF9-31D2-46BA-9A57-6490961DD4F3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F34A6C-C424-4EAD-A79E-E1E9E7D28390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15C0CF9-31D2-46BA-9A57-6490961DD4F3}" type="pres">
      <dgm:prSet presAssocID="{B0F34A6C-C424-4EAD-A79E-E1E9E7D2839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</dgm:ptLst>
  <dgm:cxnLst>
    <dgm:cxn modelId="{D4145E08-DE53-482C-ADF3-DDEE84193A5F}" type="presOf" srcId="{B0F34A6C-C424-4EAD-A79E-E1E9E7D28390}" destId="{F15C0CF9-31D2-46BA-9A57-6490961DD4F3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E425A0-E853-4452-8D74-128C7AE7A70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B9A07BB4-7528-4FA1-AFA6-D490DC715750}">
      <dgm:prSet phldrT="[Texto]" custT="1"/>
      <dgm:spPr>
        <a:solidFill>
          <a:schemeClr val="accent5"/>
        </a:solidFill>
        <a:ln>
          <a:solidFill>
            <a:schemeClr val="tx1"/>
          </a:solidFill>
        </a:ln>
        <a:scene3d>
          <a:camera prst="orthographicFront"/>
          <a:lightRig rig="threePt" dir="t"/>
        </a:scene3d>
        <a:sp3d>
          <a:bevelT w="165100" prst="coolSlant"/>
          <a:bevelB/>
        </a:sp3d>
      </dgm:spPr>
      <dgm:t>
        <a:bodyPr/>
        <a:lstStyle/>
        <a:p>
          <a:r>
            <a:rPr lang="pt-BR" sz="2400" b="1" dirty="0" smtClean="0">
              <a:solidFill>
                <a:schemeClr val="bg1"/>
              </a:solidFill>
            </a:rPr>
            <a:t>DELEGADO DE POLÍCIA</a:t>
          </a:r>
          <a:endParaRPr lang="pt-BR" sz="2400" b="1" dirty="0">
            <a:solidFill>
              <a:schemeClr val="bg1"/>
            </a:solidFill>
          </a:endParaRPr>
        </a:p>
      </dgm:t>
    </dgm:pt>
    <dgm:pt modelId="{D41D9B28-9514-435A-9CB6-126BB1B6E55E}" type="parTrans" cxnId="{513E7339-5D49-4EB8-9597-A63570BE9AED}">
      <dgm:prSet/>
      <dgm:spPr/>
      <dgm:t>
        <a:bodyPr/>
        <a:lstStyle/>
        <a:p>
          <a:endParaRPr lang="pt-BR"/>
        </a:p>
      </dgm:t>
    </dgm:pt>
    <dgm:pt modelId="{27C3C9FB-5A7F-4631-B8CB-42C502A97D96}" type="sibTrans" cxnId="{513E7339-5D49-4EB8-9597-A63570BE9AED}">
      <dgm:prSet/>
      <dgm:spPr/>
      <dgm:t>
        <a:bodyPr/>
        <a:lstStyle/>
        <a:p>
          <a:endParaRPr lang="pt-BR"/>
        </a:p>
      </dgm:t>
    </dgm:pt>
    <dgm:pt modelId="{88B680B2-5996-49EA-90F0-655881FEB70C}">
      <dgm:prSet phldrT="[Texto]" custT="1"/>
      <dgm:spPr>
        <a:solidFill>
          <a:schemeClr val="accent5"/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sz="1800" dirty="0" smtClean="0"/>
            <a:t>Setor de Investigação</a:t>
          </a:r>
          <a:endParaRPr lang="pt-BR" sz="1800" dirty="0"/>
        </a:p>
      </dgm:t>
    </dgm:pt>
    <dgm:pt modelId="{DA437856-FACA-458C-9BAC-FD19F7157C99}" type="parTrans" cxnId="{9D198277-116E-4B68-A3A9-3769C608C7D3}">
      <dgm:prSet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pt-BR"/>
        </a:p>
      </dgm:t>
    </dgm:pt>
    <dgm:pt modelId="{D912A023-185B-444F-8B8F-0C4E6CFD3402}" type="sibTrans" cxnId="{9D198277-116E-4B68-A3A9-3769C608C7D3}">
      <dgm:prSet/>
      <dgm:spPr/>
      <dgm:t>
        <a:bodyPr/>
        <a:lstStyle/>
        <a:p>
          <a:endParaRPr lang="pt-BR"/>
        </a:p>
      </dgm:t>
    </dgm:pt>
    <dgm:pt modelId="{87868845-8D4F-4C62-AEEF-44BACE360D46}">
      <dgm:prSet phldrT="[Texto]"/>
      <dgm:spPr>
        <a:solidFill>
          <a:schemeClr val="accent5"/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dirty="0" smtClean="0"/>
            <a:t>Cartório Central</a:t>
          </a:r>
          <a:endParaRPr lang="pt-BR" dirty="0"/>
        </a:p>
      </dgm:t>
    </dgm:pt>
    <dgm:pt modelId="{14C24A57-F8EB-42FF-889C-C49CACDFF664}" type="parTrans" cxnId="{91EBA417-E3D5-4E41-88CC-23EDFA6623F7}">
      <dgm:prSet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pt-BR"/>
        </a:p>
      </dgm:t>
    </dgm:pt>
    <dgm:pt modelId="{73DD824E-13B0-45E4-9849-0CCA7FB2E79C}" type="sibTrans" cxnId="{91EBA417-E3D5-4E41-88CC-23EDFA6623F7}">
      <dgm:prSet/>
      <dgm:spPr/>
      <dgm:t>
        <a:bodyPr/>
        <a:lstStyle/>
        <a:p>
          <a:endParaRPr lang="pt-BR"/>
        </a:p>
      </dgm:t>
    </dgm:pt>
    <dgm:pt modelId="{4F095ADC-3FCC-4270-A9F8-C285E03FF799}">
      <dgm:prSet phldrT="[Texto]"/>
      <dgm:spPr>
        <a:solidFill>
          <a:srgbClr val="0070C0"/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dirty="0" smtClean="0"/>
            <a:t>Vistoria Veicular</a:t>
          </a:r>
          <a:endParaRPr lang="pt-BR" dirty="0"/>
        </a:p>
      </dgm:t>
    </dgm:pt>
    <dgm:pt modelId="{A94FF963-CEE6-453C-8792-E3CE8B487040}" type="parTrans" cxnId="{08BE324C-E7DC-414F-AED3-95420B230D7C}">
      <dgm:prSet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pt-BR"/>
        </a:p>
      </dgm:t>
    </dgm:pt>
    <dgm:pt modelId="{CC5F26E9-0553-402B-A5CD-2299752D2D65}" type="sibTrans" cxnId="{08BE324C-E7DC-414F-AED3-95420B230D7C}">
      <dgm:prSet/>
      <dgm:spPr/>
      <dgm:t>
        <a:bodyPr/>
        <a:lstStyle/>
        <a:p>
          <a:endParaRPr lang="pt-BR"/>
        </a:p>
      </dgm:t>
    </dgm:pt>
    <dgm:pt modelId="{00B56102-549A-43CD-9F1B-500CDD8DC77D}">
      <dgm:prSet/>
      <dgm:spPr>
        <a:solidFill>
          <a:srgbClr val="0070C0"/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dirty="0" smtClean="0"/>
            <a:t>Fiscalização de empresas</a:t>
          </a:r>
          <a:endParaRPr lang="pt-BR" dirty="0"/>
        </a:p>
      </dgm:t>
    </dgm:pt>
    <dgm:pt modelId="{4A33C95F-9DFD-40BB-B450-9AAC7540AAE6}" type="parTrans" cxnId="{2155BD4E-4018-4832-8122-8D3DD39174AC}">
      <dgm:prSet/>
      <dgm:spPr/>
      <dgm:t>
        <a:bodyPr/>
        <a:lstStyle/>
        <a:p>
          <a:endParaRPr lang="pt-BR"/>
        </a:p>
      </dgm:t>
    </dgm:pt>
    <dgm:pt modelId="{D0189C5D-8227-43F0-9204-38DCCB410410}" type="sibTrans" cxnId="{2155BD4E-4018-4832-8122-8D3DD39174AC}">
      <dgm:prSet/>
      <dgm:spPr/>
      <dgm:t>
        <a:bodyPr/>
        <a:lstStyle/>
        <a:p>
          <a:endParaRPr lang="pt-BR"/>
        </a:p>
      </dgm:t>
    </dgm:pt>
    <dgm:pt modelId="{21A67C94-F11F-450F-9079-DEBBF42314BF}">
      <dgm:prSet/>
      <dgm:spPr>
        <a:solidFill>
          <a:srgbClr val="0070C0"/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dirty="0" smtClean="0"/>
            <a:t>Pátio de Veículos</a:t>
          </a:r>
          <a:endParaRPr lang="pt-BR" dirty="0"/>
        </a:p>
      </dgm:t>
    </dgm:pt>
    <dgm:pt modelId="{715B4F0E-FD23-4CDF-8CAE-130785FF726D}" type="parTrans" cxnId="{A3A1B910-022F-4E21-89E3-5A6A35C9EB60}">
      <dgm:prSet/>
      <dgm:spPr/>
      <dgm:t>
        <a:bodyPr/>
        <a:lstStyle/>
        <a:p>
          <a:endParaRPr lang="pt-BR"/>
        </a:p>
      </dgm:t>
    </dgm:pt>
    <dgm:pt modelId="{599ACB3D-5C56-4B6F-A90F-4112AA9D0E96}" type="sibTrans" cxnId="{A3A1B910-022F-4E21-89E3-5A6A35C9EB60}">
      <dgm:prSet/>
      <dgm:spPr/>
      <dgm:t>
        <a:bodyPr/>
        <a:lstStyle/>
        <a:p>
          <a:endParaRPr lang="pt-BR"/>
        </a:p>
      </dgm:t>
    </dgm:pt>
    <dgm:pt modelId="{9BCA7293-8F6A-4A6F-9DC3-3029CB3954E1}">
      <dgm:prSet/>
      <dgm:spPr>
        <a:solidFill>
          <a:srgbClr val="0070C0"/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dirty="0" smtClean="0"/>
            <a:t>Restituição Veicular</a:t>
          </a:r>
          <a:endParaRPr lang="pt-BR" dirty="0"/>
        </a:p>
      </dgm:t>
    </dgm:pt>
    <dgm:pt modelId="{4EBA5D16-B09E-4D7F-82DD-880BB651B5CD}" type="parTrans" cxnId="{88B0F8A7-D1AA-493F-B523-B1FA8A658CE1}">
      <dgm:prSet/>
      <dgm:spPr/>
      <dgm:t>
        <a:bodyPr/>
        <a:lstStyle/>
        <a:p>
          <a:endParaRPr lang="pt-BR"/>
        </a:p>
      </dgm:t>
    </dgm:pt>
    <dgm:pt modelId="{0BA0214E-FA12-40BE-91CA-F097D171833D}" type="sibTrans" cxnId="{88B0F8A7-D1AA-493F-B523-B1FA8A658CE1}">
      <dgm:prSet/>
      <dgm:spPr/>
      <dgm:t>
        <a:bodyPr/>
        <a:lstStyle/>
        <a:p>
          <a:endParaRPr lang="pt-BR"/>
        </a:p>
      </dgm:t>
    </dgm:pt>
    <dgm:pt modelId="{8C1CE485-9600-487A-829D-79BBFFE0C0A1}">
      <dgm:prSet/>
      <dgm:spPr>
        <a:solidFill>
          <a:srgbClr val="0070C0"/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t-BR" dirty="0" smtClean="0"/>
            <a:t>Controle de Restrições</a:t>
          </a:r>
          <a:endParaRPr lang="pt-BR" dirty="0"/>
        </a:p>
      </dgm:t>
    </dgm:pt>
    <dgm:pt modelId="{B95B0E4F-9F46-4201-977C-550338C06E45}" type="parTrans" cxnId="{CE052AE2-92F1-46A6-8D9B-EF6E9721DE4D}">
      <dgm:prSet/>
      <dgm:spPr/>
      <dgm:t>
        <a:bodyPr/>
        <a:lstStyle/>
        <a:p>
          <a:endParaRPr lang="pt-BR"/>
        </a:p>
      </dgm:t>
    </dgm:pt>
    <dgm:pt modelId="{02619F88-D69A-4FBD-B940-9DBFBC94BFBA}" type="sibTrans" cxnId="{CE052AE2-92F1-46A6-8D9B-EF6E9721DE4D}">
      <dgm:prSet/>
      <dgm:spPr/>
      <dgm:t>
        <a:bodyPr/>
        <a:lstStyle/>
        <a:p>
          <a:endParaRPr lang="pt-BR"/>
        </a:p>
      </dgm:t>
    </dgm:pt>
    <dgm:pt modelId="{C8546392-8F01-4103-8CDF-A21ADD53112E}">
      <dgm:prSet/>
      <dgm:spPr>
        <a:solidFill>
          <a:srgbClr val="0070C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/>
          <a:contourClr>
            <a:srgbClr val="FFFFFF"/>
          </a:contourClr>
        </a:sp3d>
      </dgm:spPr>
      <dgm:t>
        <a:bodyPr/>
        <a:lstStyle/>
        <a:p>
          <a:r>
            <a:rPr lang="pt-BR" dirty="0" smtClean="0"/>
            <a:t>Informações judiciais</a:t>
          </a:r>
          <a:endParaRPr lang="pt-BR" dirty="0"/>
        </a:p>
      </dgm:t>
    </dgm:pt>
    <dgm:pt modelId="{6CDFAEB8-1888-408C-8DF5-100E7B417D9C}" type="parTrans" cxnId="{74639F3C-20F0-4D97-BB35-629FC836CE26}">
      <dgm:prSet/>
      <dgm:spPr/>
      <dgm:t>
        <a:bodyPr/>
        <a:lstStyle/>
        <a:p>
          <a:endParaRPr lang="pt-BR"/>
        </a:p>
      </dgm:t>
    </dgm:pt>
    <dgm:pt modelId="{B37ECEA7-72E5-45FE-AF28-E5A880338BE1}" type="sibTrans" cxnId="{74639F3C-20F0-4D97-BB35-629FC836CE26}">
      <dgm:prSet/>
      <dgm:spPr/>
      <dgm:t>
        <a:bodyPr/>
        <a:lstStyle/>
        <a:p>
          <a:endParaRPr lang="pt-BR"/>
        </a:p>
      </dgm:t>
    </dgm:pt>
    <dgm:pt modelId="{908266A9-49AE-47D3-8CD5-37E24658B5A6}" type="pres">
      <dgm:prSet presAssocID="{86E425A0-E853-4452-8D74-128C7AE7A7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1F4C82CA-7FD8-4419-9605-6B0A5A2595A7}" type="pres">
      <dgm:prSet presAssocID="{B9A07BB4-7528-4FA1-AFA6-D490DC715750}" presName="hierRoot1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F8222070-0980-4750-8960-EBBDD4067540}" type="pres">
      <dgm:prSet presAssocID="{B9A07BB4-7528-4FA1-AFA6-D490DC715750}" presName="rootComposite1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A0A6A2DC-DF8E-428A-A874-D635E23B5EE1}" type="pres">
      <dgm:prSet presAssocID="{B9A07BB4-7528-4FA1-AFA6-D490DC715750}" presName="rootText1" presStyleLbl="node0" presStyleIdx="0" presStyleCnt="1" custScaleX="129110" custScaleY="117812" custLinFactNeighborX="1" custLinFactNeighborY="-45876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pt-BR"/>
        </a:p>
      </dgm:t>
    </dgm:pt>
    <dgm:pt modelId="{DD929608-99BA-439B-9DB4-6FC87C68C9B7}" type="pres">
      <dgm:prSet presAssocID="{B9A07BB4-7528-4FA1-AFA6-D490DC715750}" presName="rootConnector1" presStyleLbl="node1" presStyleIdx="0" presStyleCnt="0"/>
      <dgm:spPr/>
      <dgm:t>
        <a:bodyPr/>
        <a:lstStyle/>
        <a:p>
          <a:endParaRPr lang="pt-BR"/>
        </a:p>
      </dgm:t>
    </dgm:pt>
    <dgm:pt modelId="{933C2DA1-3AD3-486F-BBB0-6B4E8BF25CA0}" type="pres">
      <dgm:prSet presAssocID="{B9A07BB4-7528-4FA1-AFA6-D490DC715750}" presName="hierChild2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4D8FFF2B-1A0A-4817-88F2-2BC2E5BC0E55}" type="pres">
      <dgm:prSet presAssocID="{DA437856-FACA-458C-9BAC-FD19F7157C99}" presName="Name37" presStyleLbl="parChTrans1D2" presStyleIdx="0" presStyleCnt="8"/>
      <dgm:spPr/>
      <dgm:t>
        <a:bodyPr/>
        <a:lstStyle/>
        <a:p>
          <a:endParaRPr lang="pt-BR"/>
        </a:p>
      </dgm:t>
    </dgm:pt>
    <dgm:pt modelId="{5C1F63AC-92A8-49D1-AB93-B6A1308F9B02}" type="pres">
      <dgm:prSet presAssocID="{88B680B2-5996-49EA-90F0-655881FEB70C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BA7711A0-0E5E-4D68-9C7F-7F630D13FDC7}" type="pres">
      <dgm:prSet presAssocID="{88B680B2-5996-49EA-90F0-655881FEB70C}" presName="rootComposite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DD4C31FA-7882-45F1-88D0-8BD46C7943D5}" type="pres">
      <dgm:prSet presAssocID="{88B680B2-5996-49EA-90F0-655881FEB70C}" presName="rootText" presStyleLbl="node2" presStyleIdx="0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0EC99AD-B01C-4400-8ACD-2AB00F6C7686}" type="pres">
      <dgm:prSet presAssocID="{88B680B2-5996-49EA-90F0-655881FEB70C}" presName="rootConnector" presStyleLbl="node2" presStyleIdx="0" presStyleCnt="8"/>
      <dgm:spPr/>
      <dgm:t>
        <a:bodyPr/>
        <a:lstStyle/>
        <a:p>
          <a:endParaRPr lang="pt-BR"/>
        </a:p>
      </dgm:t>
    </dgm:pt>
    <dgm:pt modelId="{FD1037D3-246E-49E7-8FD3-EC79FC0C4FBA}" type="pres">
      <dgm:prSet presAssocID="{88B680B2-5996-49EA-90F0-655881FEB70C}" presName="hierChild4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EE59C248-076C-44AE-A6C8-795295E5110F}" type="pres">
      <dgm:prSet presAssocID="{88B680B2-5996-49EA-90F0-655881FEB70C}" presName="hierChild5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AC89996A-9CC5-4B69-A116-4407F2121579}" type="pres">
      <dgm:prSet presAssocID="{14C24A57-F8EB-42FF-889C-C49CACDFF664}" presName="Name37" presStyleLbl="parChTrans1D2" presStyleIdx="1" presStyleCnt="8"/>
      <dgm:spPr/>
      <dgm:t>
        <a:bodyPr/>
        <a:lstStyle/>
        <a:p>
          <a:endParaRPr lang="pt-BR"/>
        </a:p>
      </dgm:t>
    </dgm:pt>
    <dgm:pt modelId="{E2A48B11-E9CC-4EA1-B1AB-C1C72B64E80B}" type="pres">
      <dgm:prSet presAssocID="{87868845-8D4F-4C62-AEEF-44BACE360D46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86929813-B853-4949-BEB3-B8B5694A0BEE}" type="pres">
      <dgm:prSet presAssocID="{87868845-8D4F-4C62-AEEF-44BACE360D46}" presName="rootComposite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3726937C-F1F6-4108-879D-F5A2E9DB8181}" type="pres">
      <dgm:prSet presAssocID="{87868845-8D4F-4C62-AEEF-44BACE360D46}" presName="rootText" presStyleLbl="node2" presStyleIdx="1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A20CAA17-31C4-4F6A-A1D3-34572952F4CE}" type="pres">
      <dgm:prSet presAssocID="{87868845-8D4F-4C62-AEEF-44BACE360D46}" presName="rootConnector" presStyleLbl="node2" presStyleIdx="1" presStyleCnt="8"/>
      <dgm:spPr/>
      <dgm:t>
        <a:bodyPr/>
        <a:lstStyle/>
        <a:p>
          <a:endParaRPr lang="pt-BR"/>
        </a:p>
      </dgm:t>
    </dgm:pt>
    <dgm:pt modelId="{6E20A3F3-D9F4-491E-B830-B8A78FB596CA}" type="pres">
      <dgm:prSet presAssocID="{87868845-8D4F-4C62-AEEF-44BACE360D46}" presName="hierChild4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6E541941-6E6B-4211-9D40-6FBF8C553E01}" type="pres">
      <dgm:prSet presAssocID="{87868845-8D4F-4C62-AEEF-44BACE360D46}" presName="hierChild5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6B3B9324-0CBE-4BB7-96B8-8F1C2F3BF7F0}" type="pres">
      <dgm:prSet presAssocID="{A94FF963-CEE6-453C-8792-E3CE8B487040}" presName="Name37" presStyleLbl="parChTrans1D2" presStyleIdx="2" presStyleCnt="8"/>
      <dgm:spPr/>
      <dgm:t>
        <a:bodyPr/>
        <a:lstStyle/>
        <a:p>
          <a:endParaRPr lang="pt-BR"/>
        </a:p>
      </dgm:t>
    </dgm:pt>
    <dgm:pt modelId="{9016B7DD-9B3E-47DC-BD52-0B73D3A03213}" type="pres">
      <dgm:prSet presAssocID="{4F095ADC-3FCC-4270-A9F8-C285E03FF799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8605DC74-9C8E-46EC-A1B5-126C4B569376}" type="pres">
      <dgm:prSet presAssocID="{4F095ADC-3FCC-4270-A9F8-C285E03FF799}" presName="rootComposite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59EA00D0-F706-4D7C-ACAC-EB9833089CBF}" type="pres">
      <dgm:prSet presAssocID="{4F095ADC-3FCC-4270-A9F8-C285E03FF799}" presName="rootText" presStyleLbl="node2" presStyleIdx="2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ADA42C5B-6FB7-49B3-850B-AC33F5261573}" type="pres">
      <dgm:prSet presAssocID="{4F095ADC-3FCC-4270-A9F8-C285E03FF799}" presName="rootConnector" presStyleLbl="node2" presStyleIdx="2" presStyleCnt="8"/>
      <dgm:spPr/>
      <dgm:t>
        <a:bodyPr/>
        <a:lstStyle/>
        <a:p>
          <a:endParaRPr lang="pt-BR"/>
        </a:p>
      </dgm:t>
    </dgm:pt>
    <dgm:pt modelId="{FF6F211C-3F0E-4204-A491-25969D48AFE5}" type="pres">
      <dgm:prSet presAssocID="{4F095ADC-3FCC-4270-A9F8-C285E03FF799}" presName="hierChild4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1A74395F-BA43-4571-AAEA-1E21EABE1F8F}" type="pres">
      <dgm:prSet presAssocID="{4F095ADC-3FCC-4270-A9F8-C285E03FF799}" presName="hierChild5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DCBACC6A-83EC-4C6B-82E1-6435D36CD3F8}" type="pres">
      <dgm:prSet presAssocID="{4A33C95F-9DFD-40BB-B450-9AAC7540AAE6}" presName="Name37" presStyleLbl="parChTrans1D2" presStyleIdx="3" presStyleCnt="8"/>
      <dgm:spPr/>
      <dgm:t>
        <a:bodyPr/>
        <a:lstStyle/>
        <a:p>
          <a:endParaRPr lang="pt-BR"/>
        </a:p>
      </dgm:t>
    </dgm:pt>
    <dgm:pt modelId="{3A15049E-3304-46D4-9F2B-0352693F4C35}" type="pres">
      <dgm:prSet presAssocID="{00B56102-549A-43CD-9F1B-500CDD8DC77D}" presName="hierRoot2" presStyleCnt="0">
        <dgm:presLayoutVars>
          <dgm:hierBranch val="init"/>
        </dgm:presLayoutVars>
      </dgm:prSet>
      <dgm:spPr/>
    </dgm:pt>
    <dgm:pt modelId="{96DD2778-9963-4774-B849-93159C46A2DC}" type="pres">
      <dgm:prSet presAssocID="{00B56102-549A-43CD-9F1B-500CDD8DC77D}" presName="rootComposite" presStyleCnt="0"/>
      <dgm:spPr/>
    </dgm:pt>
    <dgm:pt modelId="{EA02AC6D-8F7C-4945-ABDA-F4035EFF610E}" type="pres">
      <dgm:prSet presAssocID="{00B56102-549A-43CD-9F1B-500CDD8DC77D}" presName="rootText" presStyleLbl="node2" presStyleIdx="3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0167034-A793-4526-BC92-55368748D6F1}" type="pres">
      <dgm:prSet presAssocID="{00B56102-549A-43CD-9F1B-500CDD8DC77D}" presName="rootConnector" presStyleLbl="node2" presStyleIdx="3" presStyleCnt="8"/>
      <dgm:spPr/>
      <dgm:t>
        <a:bodyPr/>
        <a:lstStyle/>
        <a:p>
          <a:endParaRPr lang="pt-BR"/>
        </a:p>
      </dgm:t>
    </dgm:pt>
    <dgm:pt modelId="{4B8875BF-F4C3-419A-BDF4-F2F029C4BBBA}" type="pres">
      <dgm:prSet presAssocID="{00B56102-549A-43CD-9F1B-500CDD8DC77D}" presName="hierChild4" presStyleCnt="0"/>
      <dgm:spPr/>
    </dgm:pt>
    <dgm:pt modelId="{01521E3C-0DAB-4A12-BD40-280CC2759449}" type="pres">
      <dgm:prSet presAssocID="{00B56102-549A-43CD-9F1B-500CDD8DC77D}" presName="hierChild5" presStyleCnt="0"/>
      <dgm:spPr/>
    </dgm:pt>
    <dgm:pt modelId="{D7D8CE5C-6E17-45F9-8422-8F5320FCD625}" type="pres">
      <dgm:prSet presAssocID="{4EBA5D16-B09E-4D7F-82DD-880BB651B5CD}" presName="Name37" presStyleLbl="parChTrans1D2" presStyleIdx="4" presStyleCnt="8"/>
      <dgm:spPr/>
      <dgm:t>
        <a:bodyPr/>
        <a:lstStyle/>
        <a:p>
          <a:endParaRPr lang="pt-BR"/>
        </a:p>
      </dgm:t>
    </dgm:pt>
    <dgm:pt modelId="{E628C93F-DF66-478B-974A-5850B76395F2}" type="pres">
      <dgm:prSet presAssocID="{9BCA7293-8F6A-4A6F-9DC3-3029CB3954E1}" presName="hierRoot2" presStyleCnt="0">
        <dgm:presLayoutVars>
          <dgm:hierBranch val="init"/>
        </dgm:presLayoutVars>
      </dgm:prSet>
      <dgm:spPr/>
    </dgm:pt>
    <dgm:pt modelId="{B082CA9E-3683-4270-AA35-59C4667D3380}" type="pres">
      <dgm:prSet presAssocID="{9BCA7293-8F6A-4A6F-9DC3-3029CB3954E1}" presName="rootComposite" presStyleCnt="0"/>
      <dgm:spPr/>
    </dgm:pt>
    <dgm:pt modelId="{C873141F-AF00-47C3-81BF-ED4371FD3B29}" type="pres">
      <dgm:prSet presAssocID="{9BCA7293-8F6A-4A6F-9DC3-3029CB3954E1}" presName="rootText" presStyleLbl="node2" presStyleIdx="4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57C59E6F-A8C4-4FA4-8C8E-3A15A514DA4B}" type="pres">
      <dgm:prSet presAssocID="{9BCA7293-8F6A-4A6F-9DC3-3029CB3954E1}" presName="rootConnector" presStyleLbl="node2" presStyleIdx="4" presStyleCnt="8"/>
      <dgm:spPr/>
      <dgm:t>
        <a:bodyPr/>
        <a:lstStyle/>
        <a:p>
          <a:endParaRPr lang="pt-BR"/>
        </a:p>
      </dgm:t>
    </dgm:pt>
    <dgm:pt modelId="{22FDEFB2-422A-4217-9F91-F75D5FFC1027}" type="pres">
      <dgm:prSet presAssocID="{9BCA7293-8F6A-4A6F-9DC3-3029CB3954E1}" presName="hierChild4" presStyleCnt="0"/>
      <dgm:spPr/>
    </dgm:pt>
    <dgm:pt modelId="{745DA52B-0FD4-4521-BBD6-27691402A6CA}" type="pres">
      <dgm:prSet presAssocID="{9BCA7293-8F6A-4A6F-9DC3-3029CB3954E1}" presName="hierChild5" presStyleCnt="0"/>
      <dgm:spPr/>
    </dgm:pt>
    <dgm:pt modelId="{CBF25B9D-2CCF-4EF7-8AEE-F1BAD6945C74}" type="pres">
      <dgm:prSet presAssocID="{B95B0E4F-9F46-4201-977C-550338C06E45}" presName="Name37" presStyleLbl="parChTrans1D2" presStyleIdx="5" presStyleCnt="8"/>
      <dgm:spPr/>
      <dgm:t>
        <a:bodyPr/>
        <a:lstStyle/>
        <a:p>
          <a:endParaRPr lang="pt-BR"/>
        </a:p>
      </dgm:t>
    </dgm:pt>
    <dgm:pt modelId="{CD98E5D1-F7C9-4B2E-9C49-FDE4CEBDA6D4}" type="pres">
      <dgm:prSet presAssocID="{8C1CE485-9600-487A-829D-79BBFFE0C0A1}" presName="hierRoot2" presStyleCnt="0">
        <dgm:presLayoutVars>
          <dgm:hierBranch val="init"/>
        </dgm:presLayoutVars>
      </dgm:prSet>
      <dgm:spPr/>
    </dgm:pt>
    <dgm:pt modelId="{6AEBB943-1517-49ED-99FF-EF4D5EFF9BC3}" type="pres">
      <dgm:prSet presAssocID="{8C1CE485-9600-487A-829D-79BBFFE0C0A1}" presName="rootComposite" presStyleCnt="0"/>
      <dgm:spPr/>
    </dgm:pt>
    <dgm:pt modelId="{E868321E-616A-4844-868E-2C90209C98C8}" type="pres">
      <dgm:prSet presAssocID="{8C1CE485-9600-487A-829D-79BBFFE0C0A1}" presName="rootText" presStyleLbl="node2" presStyleIdx="5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D2214F5-17F8-4510-A850-BD3A8B3939ED}" type="pres">
      <dgm:prSet presAssocID="{8C1CE485-9600-487A-829D-79BBFFE0C0A1}" presName="rootConnector" presStyleLbl="node2" presStyleIdx="5" presStyleCnt="8"/>
      <dgm:spPr/>
      <dgm:t>
        <a:bodyPr/>
        <a:lstStyle/>
        <a:p>
          <a:endParaRPr lang="pt-BR"/>
        </a:p>
      </dgm:t>
    </dgm:pt>
    <dgm:pt modelId="{B4516B66-D2ED-4643-A976-3891FF15DE8E}" type="pres">
      <dgm:prSet presAssocID="{8C1CE485-9600-487A-829D-79BBFFE0C0A1}" presName="hierChild4" presStyleCnt="0"/>
      <dgm:spPr/>
    </dgm:pt>
    <dgm:pt modelId="{F3D4DA99-4225-429C-8854-F29594552B18}" type="pres">
      <dgm:prSet presAssocID="{8C1CE485-9600-487A-829D-79BBFFE0C0A1}" presName="hierChild5" presStyleCnt="0"/>
      <dgm:spPr/>
    </dgm:pt>
    <dgm:pt modelId="{44CFAC77-AEE1-4B55-A63C-3BC85488A79B}" type="pres">
      <dgm:prSet presAssocID="{715B4F0E-FD23-4CDF-8CAE-130785FF726D}" presName="Name37" presStyleLbl="parChTrans1D2" presStyleIdx="6" presStyleCnt="8"/>
      <dgm:spPr/>
      <dgm:t>
        <a:bodyPr/>
        <a:lstStyle/>
        <a:p>
          <a:endParaRPr lang="pt-BR"/>
        </a:p>
      </dgm:t>
    </dgm:pt>
    <dgm:pt modelId="{14EB8ED4-A232-4278-8DFE-8DA1BF78F7FC}" type="pres">
      <dgm:prSet presAssocID="{21A67C94-F11F-450F-9079-DEBBF42314BF}" presName="hierRoot2" presStyleCnt="0">
        <dgm:presLayoutVars>
          <dgm:hierBranch val="init"/>
        </dgm:presLayoutVars>
      </dgm:prSet>
      <dgm:spPr/>
    </dgm:pt>
    <dgm:pt modelId="{6F9F8CEE-CFFC-4D4F-971E-DB5AFB0C3EAA}" type="pres">
      <dgm:prSet presAssocID="{21A67C94-F11F-450F-9079-DEBBF42314BF}" presName="rootComposite" presStyleCnt="0"/>
      <dgm:spPr/>
    </dgm:pt>
    <dgm:pt modelId="{68B75070-3995-45FB-AF28-60C5E6F97D54}" type="pres">
      <dgm:prSet presAssocID="{21A67C94-F11F-450F-9079-DEBBF42314BF}" presName="rootText" presStyleLbl="node2" presStyleIdx="6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5B2E2F3E-3E01-4CEE-BC16-23E871B18B86}" type="pres">
      <dgm:prSet presAssocID="{21A67C94-F11F-450F-9079-DEBBF42314BF}" presName="rootConnector" presStyleLbl="node2" presStyleIdx="6" presStyleCnt="8"/>
      <dgm:spPr/>
      <dgm:t>
        <a:bodyPr/>
        <a:lstStyle/>
        <a:p>
          <a:endParaRPr lang="pt-BR"/>
        </a:p>
      </dgm:t>
    </dgm:pt>
    <dgm:pt modelId="{AB05E772-BA0A-400B-9C78-5661E56F0BCF}" type="pres">
      <dgm:prSet presAssocID="{21A67C94-F11F-450F-9079-DEBBF42314BF}" presName="hierChild4" presStyleCnt="0"/>
      <dgm:spPr/>
    </dgm:pt>
    <dgm:pt modelId="{F811FC4A-0CF0-4F0A-A113-14E0D2891EC5}" type="pres">
      <dgm:prSet presAssocID="{21A67C94-F11F-450F-9079-DEBBF42314BF}" presName="hierChild5" presStyleCnt="0"/>
      <dgm:spPr/>
    </dgm:pt>
    <dgm:pt modelId="{F991977B-6CE4-4797-801C-D3F64346473C}" type="pres">
      <dgm:prSet presAssocID="{6CDFAEB8-1888-408C-8DF5-100E7B417D9C}" presName="Name37" presStyleLbl="parChTrans1D2" presStyleIdx="7" presStyleCnt="8"/>
      <dgm:spPr/>
      <dgm:t>
        <a:bodyPr/>
        <a:lstStyle/>
        <a:p>
          <a:endParaRPr lang="pt-BR"/>
        </a:p>
      </dgm:t>
    </dgm:pt>
    <dgm:pt modelId="{6BED8A95-0F15-4132-A002-D3841D717A44}" type="pres">
      <dgm:prSet presAssocID="{C8546392-8F01-4103-8CDF-A21ADD53112E}" presName="hierRoot2" presStyleCnt="0">
        <dgm:presLayoutVars>
          <dgm:hierBranch val="init"/>
        </dgm:presLayoutVars>
      </dgm:prSet>
      <dgm:spPr/>
    </dgm:pt>
    <dgm:pt modelId="{23F4D04C-5D79-4CDD-B2F4-C2370A82A294}" type="pres">
      <dgm:prSet presAssocID="{C8546392-8F01-4103-8CDF-A21ADD53112E}" presName="rootComposite" presStyleCnt="0"/>
      <dgm:spPr/>
    </dgm:pt>
    <dgm:pt modelId="{7C3F8C89-B272-4F4A-8719-BB082E057D43}" type="pres">
      <dgm:prSet presAssocID="{C8546392-8F01-4103-8CDF-A21ADD53112E}" presName="rootText" presStyleLbl="node2" presStyleIdx="7" presStyleCnt="8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C126664-E02A-4C00-A837-781967744A35}" type="pres">
      <dgm:prSet presAssocID="{C8546392-8F01-4103-8CDF-A21ADD53112E}" presName="rootConnector" presStyleLbl="node2" presStyleIdx="7" presStyleCnt="8"/>
      <dgm:spPr/>
      <dgm:t>
        <a:bodyPr/>
        <a:lstStyle/>
        <a:p>
          <a:endParaRPr lang="pt-BR"/>
        </a:p>
      </dgm:t>
    </dgm:pt>
    <dgm:pt modelId="{A0E3F58E-E6E5-4201-A481-031318BF0CD8}" type="pres">
      <dgm:prSet presAssocID="{C8546392-8F01-4103-8CDF-A21ADD53112E}" presName="hierChild4" presStyleCnt="0"/>
      <dgm:spPr/>
    </dgm:pt>
    <dgm:pt modelId="{B22E248C-45F2-4F0A-82E5-43C1B59C3C0B}" type="pres">
      <dgm:prSet presAssocID="{C8546392-8F01-4103-8CDF-A21ADD53112E}" presName="hierChild5" presStyleCnt="0"/>
      <dgm:spPr/>
    </dgm:pt>
    <dgm:pt modelId="{67FD28BC-2308-4080-9D00-E908D5724712}" type="pres">
      <dgm:prSet presAssocID="{B9A07BB4-7528-4FA1-AFA6-D490DC715750}" presName="hierChild3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</dgm:ptLst>
  <dgm:cxnLst>
    <dgm:cxn modelId="{88B0F8A7-D1AA-493F-B523-B1FA8A658CE1}" srcId="{B9A07BB4-7528-4FA1-AFA6-D490DC715750}" destId="{9BCA7293-8F6A-4A6F-9DC3-3029CB3954E1}" srcOrd="4" destOrd="0" parTransId="{4EBA5D16-B09E-4D7F-82DD-880BB651B5CD}" sibTransId="{0BA0214E-FA12-40BE-91CA-F097D171833D}"/>
    <dgm:cxn modelId="{8DE843C2-C5AE-4172-8321-29A38796327B}" type="presOf" srcId="{87868845-8D4F-4C62-AEEF-44BACE360D46}" destId="{3726937C-F1F6-4108-879D-F5A2E9DB8181}" srcOrd="0" destOrd="0" presId="urn:microsoft.com/office/officeart/2005/8/layout/orgChart1"/>
    <dgm:cxn modelId="{BA803C99-3F03-483E-A4CC-8C7101B69F47}" type="presOf" srcId="{B9A07BB4-7528-4FA1-AFA6-D490DC715750}" destId="{A0A6A2DC-DF8E-428A-A874-D635E23B5EE1}" srcOrd="0" destOrd="0" presId="urn:microsoft.com/office/officeart/2005/8/layout/orgChart1"/>
    <dgm:cxn modelId="{1A324372-C163-4C48-8CC8-566DE3E7DC9A}" type="presOf" srcId="{6CDFAEB8-1888-408C-8DF5-100E7B417D9C}" destId="{F991977B-6CE4-4797-801C-D3F64346473C}" srcOrd="0" destOrd="0" presId="urn:microsoft.com/office/officeart/2005/8/layout/orgChart1"/>
    <dgm:cxn modelId="{22D661F8-4D6D-4023-AE4B-EC731724AD44}" type="presOf" srcId="{A94FF963-CEE6-453C-8792-E3CE8B487040}" destId="{6B3B9324-0CBE-4BB7-96B8-8F1C2F3BF7F0}" srcOrd="0" destOrd="0" presId="urn:microsoft.com/office/officeart/2005/8/layout/orgChart1"/>
    <dgm:cxn modelId="{A0B5198A-DBFB-4623-8D3F-CC68611BEE1E}" type="presOf" srcId="{88B680B2-5996-49EA-90F0-655881FEB70C}" destId="{B0EC99AD-B01C-4400-8ACD-2AB00F6C7686}" srcOrd="1" destOrd="0" presId="urn:microsoft.com/office/officeart/2005/8/layout/orgChart1"/>
    <dgm:cxn modelId="{8E6A5B08-EE60-44FA-BD65-FC53A2B2E320}" type="presOf" srcId="{87868845-8D4F-4C62-AEEF-44BACE360D46}" destId="{A20CAA17-31C4-4F6A-A1D3-34572952F4CE}" srcOrd="1" destOrd="0" presId="urn:microsoft.com/office/officeart/2005/8/layout/orgChart1"/>
    <dgm:cxn modelId="{1D88727E-0C01-4840-91DE-AD883870FDC0}" type="presOf" srcId="{88B680B2-5996-49EA-90F0-655881FEB70C}" destId="{DD4C31FA-7882-45F1-88D0-8BD46C7943D5}" srcOrd="0" destOrd="0" presId="urn:microsoft.com/office/officeart/2005/8/layout/orgChart1"/>
    <dgm:cxn modelId="{E3EBEB05-0FFF-4074-BCFF-02250A69B300}" type="presOf" srcId="{21A67C94-F11F-450F-9079-DEBBF42314BF}" destId="{68B75070-3995-45FB-AF28-60C5E6F97D54}" srcOrd="0" destOrd="0" presId="urn:microsoft.com/office/officeart/2005/8/layout/orgChart1"/>
    <dgm:cxn modelId="{CE052AE2-92F1-46A6-8D9B-EF6E9721DE4D}" srcId="{B9A07BB4-7528-4FA1-AFA6-D490DC715750}" destId="{8C1CE485-9600-487A-829D-79BBFFE0C0A1}" srcOrd="5" destOrd="0" parTransId="{B95B0E4F-9F46-4201-977C-550338C06E45}" sibTransId="{02619F88-D69A-4FBD-B940-9DBFBC94BFBA}"/>
    <dgm:cxn modelId="{5F72D67D-C1E7-4802-882C-17089F047216}" type="presOf" srcId="{DA437856-FACA-458C-9BAC-FD19F7157C99}" destId="{4D8FFF2B-1A0A-4817-88F2-2BC2E5BC0E55}" srcOrd="0" destOrd="0" presId="urn:microsoft.com/office/officeart/2005/8/layout/orgChart1"/>
    <dgm:cxn modelId="{DE158B6C-2D1C-4EC7-9D63-45E59618F88A}" type="presOf" srcId="{B95B0E4F-9F46-4201-977C-550338C06E45}" destId="{CBF25B9D-2CCF-4EF7-8AEE-F1BAD6945C74}" srcOrd="0" destOrd="0" presId="urn:microsoft.com/office/officeart/2005/8/layout/orgChart1"/>
    <dgm:cxn modelId="{57FA5176-D99C-4623-AF27-C1A16CC9D5CF}" type="presOf" srcId="{4EBA5D16-B09E-4D7F-82DD-880BB651B5CD}" destId="{D7D8CE5C-6E17-45F9-8422-8F5320FCD625}" srcOrd="0" destOrd="0" presId="urn:microsoft.com/office/officeart/2005/8/layout/orgChart1"/>
    <dgm:cxn modelId="{EBEEDE0A-BA9B-40AB-8AD8-3C7F958F4D06}" type="presOf" srcId="{8C1CE485-9600-487A-829D-79BBFFE0C0A1}" destId="{DD2214F5-17F8-4510-A850-BD3A8B3939ED}" srcOrd="1" destOrd="0" presId="urn:microsoft.com/office/officeart/2005/8/layout/orgChart1"/>
    <dgm:cxn modelId="{FC6F8889-9E62-443D-A022-8BE993C9EEB7}" type="presOf" srcId="{9BCA7293-8F6A-4A6F-9DC3-3029CB3954E1}" destId="{57C59E6F-A8C4-4FA4-8C8E-3A15A514DA4B}" srcOrd="1" destOrd="0" presId="urn:microsoft.com/office/officeart/2005/8/layout/orgChart1"/>
    <dgm:cxn modelId="{5ADE5FBD-284C-4D96-98D3-3919DBFC396A}" type="presOf" srcId="{00B56102-549A-43CD-9F1B-500CDD8DC77D}" destId="{D0167034-A793-4526-BC92-55368748D6F1}" srcOrd="1" destOrd="0" presId="urn:microsoft.com/office/officeart/2005/8/layout/orgChart1"/>
    <dgm:cxn modelId="{9FE465AB-6C24-4F1D-B8F4-A7D3F1DB81F8}" type="presOf" srcId="{B9A07BB4-7528-4FA1-AFA6-D490DC715750}" destId="{DD929608-99BA-439B-9DB4-6FC87C68C9B7}" srcOrd="1" destOrd="0" presId="urn:microsoft.com/office/officeart/2005/8/layout/orgChart1"/>
    <dgm:cxn modelId="{9556BFCC-B9B3-43EC-8846-5CE0C3885B1A}" type="presOf" srcId="{4F095ADC-3FCC-4270-A9F8-C285E03FF799}" destId="{59EA00D0-F706-4D7C-ACAC-EB9833089CBF}" srcOrd="0" destOrd="0" presId="urn:microsoft.com/office/officeart/2005/8/layout/orgChart1"/>
    <dgm:cxn modelId="{E1381364-ACCA-467C-9747-9F8ED8BF4316}" type="presOf" srcId="{4A33C95F-9DFD-40BB-B450-9AAC7540AAE6}" destId="{DCBACC6A-83EC-4C6B-82E1-6435D36CD3F8}" srcOrd="0" destOrd="0" presId="urn:microsoft.com/office/officeart/2005/8/layout/orgChart1"/>
    <dgm:cxn modelId="{E62550EC-4673-4AE6-8D18-CF220666B9F0}" type="presOf" srcId="{C8546392-8F01-4103-8CDF-A21ADD53112E}" destId="{7C3F8C89-B272-4F4A-8719-BB082E057D43}" srcOrd="0" destOrd="0" presId="urn:microsoft.com/office/officeart/2005/8/layout/orgChart1"/>
    <dgm:cxn modelId="{0F69057D-E955-4411-9EE1-39EC3DC322EC}" type="presOf" srcId="{14C24A57-F8EB-42FF-889C-C49CACDFF664}" destId="{AC89996A-9CC5-4B69-A116-4407F2121579}" srcOrd="0" destOrd="0" presId="urn:microsoft.com/office/officeart/2005/8/layout/orgChart1"/>
    <dgm:cxn modelId="{A3A1B910-022F-4E21-89E3-5A6A35C9EB60}" srcId="{B9A07BB4-7528-4FA1-AFA6-D490DC715750}" destId="{21A67C94-F11F-450F-9079-DEBBF42314BF}" srcOrd="6" destOrd="0" parTransId="{715B4F0E-FD23-4CDF-8CAE-130785FF726D}" sibTransId="{599ACB3D-5C56-4B6F-A90F-4112AA9D0E96}"/>
    <dgm:cxn modelId="{74639F3C-20F0-4D97-BB35-629FC836CE26}" srcId="{B9A07BB4-7528-4FA1-AFA6-D490DC715750}" destId="{C8546392-8F01-4103-8CDF-A21ADD53112E}" srcOrd="7" destOrd="0" parTransId="{6CDFAEB8-1888-408C-8DF5-100E7B417D9C}" sibTransId="{B37ECEA7-72E5-45FE-AF28-E5A880338BE1}"/>
    <dgm:cxn modelId="{9DAF4594-F0A8-44EF-81FE-50D19A81BBE5}" type="presOf" srcId="{21A67C94-F11F-450F-9079-DEBBF42314BF}" destId="{5B2E2F3E-3E01-4CEE-BC16-23E871B18B86}" srcOrd="1" destOrd="0" presId="urn:microsoft.com/office/officeart/2005/8/layout/orgChart1"/>
    <dgm:cxn modelId="{77AE6ECB-9DB3-48B8-9F35-B1429C991DD9}" type="presOf" srcId="{00B56102-549A-43CD-9F1B-500CDD8DC77D}" destId="{EA02AC6D-8F7C-4945-ABDA-F4035EFF610E}" srcOrd="0" destOrd="0" presId="urn:microsoft.com/office/officeart/2005/8/layout/orgChart1"/>
    <dgm:cxn modelId="{5A1A4E90-C061-4B81-96F2-DD6C0F3A0CE8}" type="presOf" srcId="{8C1CE485-9600-487A-829D-79BBFFE0C0A1}" destId="{E868321E-616A-4844-868E-2C90209C98C8}" srcOrd="0" destOrd="0" presId="urn:microsoft.com/office/officeart/2005/8/layout/orgChart1"/>
    <dgm:cxn modelId="{39A12BD7-35D8-4C93-A8F3-DB20F39CD9C2}" type="presOf" srcId="{86E425A0-E853-4452-8D74-128C7AE7A70A}" destId="{908266A9-49AE-47D3-8CD5-37E24658B5A6}" srcOrd="0" destOrd="0" presId="urn:microsoft.com/office/officeart/2005/8/layout/orgChart1"/>
    <dgm:cxn modelId="{1E427159-3FB9-4B94-A9ED-6BBA07255368}" type="presOf" srcId="{4F095ADC-3FCC-4270-A9F8-C285E03FF799}" destId="{ADA42C5B-6FB7-49B3-850B-AC33F5261573}" srcOrd="1" destOrd="0" presId="urn:microsoft.com/office/officeart/2005/8/layout/orgChart1"/>
    <dgm:cxn modelId="{513E7339-5D49-4EB8-9597-A63570BE9AED}" srcId="{86E425A0-E853-4452-8D74-128C7AE7A70A}" destId="{B9A07BB4-7528-4FA1-AFA6-D490DC715750}" srcOrd="0" destOrd="0" parTransId="{D41D9B28-9514-435A-9CB6-126BB1B6E55E}" sibTransId="{27C3C9FB-5A7F-4631-B8CB-42C502A97D96}"/>
    <dgm:cxn modelId="{2CA26074-A83B-450F-BBD9-9764C2742C9D}" type="presOf" srcId="{715B4F0E-FD23-4CDF-8CAE-130785FF726D}" destId="{44CFAC77-AEE1-4B55-A63C-3BC85488A79B}" srcOrd="0" destOrd="0" presId="urn:microsoft.com/office/officeart/2005/8/layout/orgChart1"/>
    <dgm:cxn modelId="{9D198277-116E-4B68-A3A9-3769C608C7D3}" srcId="{B9A07BB4-7528-4FA1-AFA6-D490DC715750}" destId="{88B680B2-5996-49EA-90F0-655881FEB70C}" srcOrd="0" destOrd="0" parTransId="{DA437856-FACA-458C-9BAC-FD19F7157C99}" sibTransId="{D912A023-185B-444F-8B8F-0C4E6CFD3402}"/>
    <dgm:cxn modelId="{4B52B39E-AABF-4A5B-A4A3-1B41607E06A1}" type="presOf" srcId="{9BCA7293-8F6A-4A6F-9DC3-3029CB3954E1}" destId="{C873141F-AF00-47C3-81BF-ED4371FD3B29}" srcOrd="0" destOrd="0" presId="urn:microsoft.com/office/officeart/2005/8/layout/orgChart1"/>
    <dgm:cxn modelId="{BADE90AF-D3D6-43AC-81BF-B4507E2C6005}" type="presOf" srcId="{C8546392-8F01-4103-8CDF-A21ADD53112E}" destId="{BC126664-E02A-4C00-A837-781967744A35}" srcOrd="1" destOrd="0" presId="urn:microsoft.com/office/officeart/2005/8/layout/orgChart1"/>
    <dgm:cxn modelId="{08BE324C-E7DC-414F-AED3-95420B230D7C}" srcId="{B9A07BB4-7528-4FA1-AFA6-D490DC715750}" destId="{4F095ADC-3FCC-4270-A9F8-C285E03FF799}" srcOrd="2" destOrd="0" parTransId="{A94FF963-CEE6-453C-8792-E3CE8B487040}" sibTransId="{CC5F26E9-0553-402B-A5CD-2299752D2D65}"/>
    <dgm:cxn modelId="{91EBA417-E3D5-4E41-88CC-23EDFA6623F7}" srcId="{B9A07BB4-7528-4FA1-AFA6-D490DC715750}" destId="{87868845-8D4F-4C62-AEEF-44BACE360D46}" srcOrd="1" destOrd="0" parTransId="{14C24A57-F8EB-42FF-889C-C49CACDFF664}" sibTransId="{73DD824E-13B0-45E4-9849-0CCA7FB2E79C}"/>
    <dgm:cxn modelId="{2155BD4E-4018-4832-8122-8D3DD39174AC}" srcId="{B9A07BB4-7528-4FA1-AFA6-D490DC715750}" destId="{00B56102-549A-43CD-9F1B-500CDD8DC77D}" srcOrd="3" destOrd="0" parTransId="{4A33C95F-9DFD-40BB-B450-9AAC7540AAE6}" sibTransId="{D0189C5D-8227-43F0-9204-38DCCB410410}"/>
    <dgm:cxn modelId="{B5734EA4-4B20-4D7C-8DDF-EAAF374FCE7E}" type="presParOf" srcId="{908266A9-49AE-47D3-8CD5-37E24658B5A6}" destId="{1F4C82CA-7FD8-4419-9605-6B0A5A2595A7}" srcOrd="0" destOrd="0" presId="urn:microsoft.com/office/officeart/2005/8/layout/orgChart1"/>
    <dgm:cxn modelId="{AD417999-0317-4829-B779-0D625AC19138}" type="presParOf" srcId="{1F4C82CA-7FD8-4419-9605-6B0A5A2595A7}" destId="{F8222070-0980-4750-8960-EBBDD4067540}" srcOrd="0" destOrd="0" presId="urn:microsoft.com/office/officeart/2005/8/layout/orgChart1"/>
    <dgm:cxn modelId="{E4C6F64D-E0D4-4083-93A7-A164128D380E}" type="presParOf" srcId="{F8222070-0980-4750-8960-EBBDD4067540}" destId="{A0A6A2DC-DF8E-428A-A874-D635E23B5EE1}" srcOrd="0" destOrd="0" presId="urn:microsoft.com/office/officeart/2005/8/layout/orgChart1"/>
    <dgm:cxn modelId="{4304C519-A2BC-4847-A050-E62BC686D36D}" type="presParOf" srcId="{F8222070-0980-4750-8960-EBBDD4067540}" destId="{DD929608-99BA-439B-9DB4-6FC87C68C9B7}" srcOrd="1" destOrd="0" presId="urn:microsoft.com/office/officeart/2005/8/layout/orgChart1"/>
    <dgm:cxn modelId="{9704DF03-8532-4620-ABB5-DC27CC650EC2}" type="presParOf" srcId="{1F4C82CA-7FD8-4419-9605-6B0A5A2595A7}" destId="{933C2DA1-3AD3-486F-BBB0-6B4E8BF25CA0}" srcOrd="1" destOrd="0" presId="urn:microsoft.com/office/officeart/2005/8/layout/orgChart1"/>
    <dgm:cxn modelId="{6AC9EE3F-36DC-4FF7-8552-AC01FB93B48F}" type="presParOf" srcId="{933C2DA1-3AD3-486F-BBB0-6B4E8BF25CA0}" destId="{4D8FFF2B-1A0A-4817-88F2-2BC2E5BC0E55}" srcOrd="0" destOrd="0" presId="urn:microsoft.com/office/officeart/2005/8/layout/orgChart1"/>
    <dgm:cxn modelId="{3AF9B608-0DB0-4955-9D77-53D87D3DC966}" type="presParOf" srcId="{933C2DA1-3AD3-486F-BBB0-6B4E8BF25CA0}" destId="{5C1F63AC-92A8-49D1-AB93-B6A1308F9B02}" srcOrd="1" destOrd="0" presId="urn:microsoft.com/office/officeart/2005/8/layout/orgChart1"/>
    <dgm:cxn modelId="{4865DB29-3005-4948-8C5C-8838A6046B70}" type="presParOf" srcId="{5C1F63AC-92A8-49D1-AB93-B6A1308F9B02}" destId="{BA7711A0-0E5E-4D68-9C7F-7F630D13FDC7}" srcOrd="0" destOrd="0" presId="urn:microsoft.com/office/officeart/2005/8/layout/orgChart1"/>
    <dgm:cxn modelId="{8A3DA6EF-EEB6-417C-8B97-0AA2C684F5C5}" type="presParOf" srcId="{BA7711A0-0E5E-4D68-9C7F-7F630D13FDC7}" destId="{DD4C31FA-7882-45F1-88D0-8BD46C7943D5}" srcOrd="0" destOrd="0" presId="urn:microsoft.com/office/officeart/2005/8/layout/orgChart1"/>
    <dgm:cxn modelId="{0FA1AAA1-D6D3-4178-BF96-F0FEEDF600E9}" type="presParOf" srcId="{BA7711A0-0E5E-4D68-9C7F-7F630D13FDC7}" destId="{B0EC99AD-B01C-4400-8ACD-2AB00F6C7686}" srcOrd="1" destOrd="0" presId="urn:microsoft.com/office/officeart/2005/8/layout/orgChart1"/>
    <dgm:cxn modelId="{3256EC55-0611-40CE-8DE9-20ED05F53F8F}" type="presParOf" srcId="{5C1F63AC-92A8-49D1-AB93-B6A1308F9B02}" destId="{FD1037D3-246E-49E7-8FD3-EC79FC0C4FBA}" srcOrd="1" destOrd="0" presId="urn:microsoft.com/office/officeart/2005/8/layout/orgChart1"/>
    <dgm:cxn modelId="{606B4B13-3EF8-4C88-B882-26670C32F71F}" type="presParOf" srcId="{5C1F63AC-92A8-49D1-AB93-B6A1308F9B02}" destId="{EE59C248-076C-44AE-A6C8-795295E5110F}" srcOrd="2" destOrd="0" presId="urn:microsoft.com/office/officeart/2005/8/layout/orgChart1"/>
    <dgm:cxn modelId="{17F99E1A-8884-4C21-A0BA-7BAAA8989AB4}" type="presParOf" srcId="{933C2DA1-3AD3-486F-BBB0-6B4E8BF25CA0}" destId="{AC89996A-9CC5-4B69-A116-4407F2121579}" srcOrd="2" destOrd="0" presId="urn:microsoft.com/office/officeart/2005/8/layout/orgChart1"/>
    <dgm:cxn modelId="{68764CDF-BBBD-4581-8048-8CDDD5170EE8}" type="presParOf" srcId="{933C2DA1-3AD3-486F-BBB0-6B4E8BF25CA0}" destId="{E2A48B11-E9CC-4EA1-B1AB-C1C72B64E80B}" srcOrd="3" destOrd="0" presId="urn:microsoft.com/office/officeart/2005/8/layout/orgChart1"/>
    <dgm:cxn modelId="{2D9F081B-7E7D-45FE-8A38-4D9BB90D07F1}" type="presParOf" srcId="{E2A48B11-E9CC-4EA1-B1AB-C1C72B64E80B}" destId="{86929813-B853-4949-BEB3-B8B5694A0BEE}" srcOrd="0" destOrd="0" presId="urn:microsoft.com/office/officeart/2005/8/layout/orgChart1"/>
    <dgm:cxn modelId="{9D6C24E1-0871-429C-9DE2-DFF8F4C9C971}" type="presParOf" srcId="{86929813-B853-4949-BEB3-B8B5694A0BEE}" destId="{3726937C-F1F6-4108-879D-F5A2E9DB8181}" srcOrd="0" destOrd="0" presId="urn:microsoft.com/office/officeart/2005/8/layout/orgChart1"/>
    <dgm:cxn modelId="{C844376F-8882-49AE-8A75-59AFAFAF8475}" type="presParOf" srcId="{86929813-B853-4949-BEB3-B8B5694A0BEE}" destId="{A20CAA17-31C4-4F6A-A1D3-34572952F4CE}" srcOrd="1" destOrd="0" presId="urn:microsoft.com/office/officeart/2005/8/layout/orgChart1"/>
    <dgm:cxn modelId="{A5431243-811C-4526-898F-1ECECD206F08}" type="presParOf" srcId="{E2A48B11-E9CC-4EA1-B1AB-C1C72B64E80B}" destId="{6E20A3F3-D9F4-491E-B830-B8A78FB596CA}" srcOrd="1" destOrd="0" presId="urn:microsoft.com/office/officeart/2005/8/layout/orgChart1"/>
    <dgm:cxn modelId="{0BA45577-9788-427F-A6BD-26554C231197}" type="presParOf" srcId="{E2A48B11-E9CC-4EA1-B1AB-C1C72B64E80B}" destId="{6E541941-6E6B-4211-9D40-6FBF8C553E01}" srcOrd="2" destOrd="0" presId="urn:microsoft.com/office/officeart/2005/8/layout/orgChart1"/>
    <dgm:cxn modelId="{815EA8AA-9920-40E9-BCA5-A0DED5856223}" type="presParOf" srcId="{933C2DA1-3AD3-486F-BBB0-6B4E8BF25CA0}" destId="{6B3B9324-0CBE-4BB7-96B8-8F1C2F3BF7F0}" srcOrd="4" destOrd="0" presId="urn:microsoft.com/office/officeart/2005/8/layout/orgChart1"/>
    <dgm:cxn modelId="{CAD73A24-04A0-427E-AC30-BC4ACA4CEF2F}" type="presParOf" srcId="{933C2DA1-3AD3-486F-BBB0-6B4E8BF25CA0}" destId="{9016B7DD-9B3E-47DC-BD52-0B73D3A03213}" srcOrd="5" destOrd="0" presId="urn:microsoft.com/office/officeart/2005/8/layout/orgChart1"/>
    <dgm:cxn modelId="{DB05C0A4-9B17-4C75-B333-7E61206B7753}" type="presParOf" srcId="{9016B7DD-9B3E-47DC-BD52-0B73D3A03213}" destId="{8605DC74-9C8E-46EC-A1B5-126C4B569376}" srcOrd="0" destOrd="0" presId="urn:microsoft.com/office/officeart/2005/8/layout/orgChart1"/>
    <dgm:cxn modelId="{7D6B85F0-9C89-4D1F-B086-F7978F1DB1A4}" type="presParOf" srcId="{8605DC74-9C8E-46EC-A1B5-126C4B569376}" destId="{59EA00D0-F706-4D7C-ACAC-EB9833089CBF}" srcOrd="0" destOrd="0" presId="urn:microsoft.com/office/officeart/2005/8/layout/orgChart1"/>
    <dgm:cxn modelId="{A5267A86-6C8E-49F7-BF8A-074E6F247D7D}" type="presParOf" srcId="{8605DC74-9C8E-46EC-A1B5-126C4B569376}" destId="{ADA42C5B-6FB7-49B3-850B-AC33F5261573}" srcOrd="1" destOrd="0" presId="urn:microsoft.com/office/officeart/2005/8/layout/orgChart1"/>
    <dgm:cxn modelId="{D481B710-76A6-40E8-8A9D-642FDBED8441}" type="presParOf" srcId="{9016B7DD-9B3E-47DC-BD52-0B73D3A03213}" destId="{FF6F211C-3F0E-4204-A491-25969D48AFE5}" srcOrd="1" destOrd="0" presId="urn:microsoft.com/office/officeart/2005/8/layout/orgChart1"/>
    <dgm:cxn modelId="{B6BED1FA-A7B6-4BE7-8749-2C608A1BD9C1}" type="presParOf" srcId="{9016B7DD-9B3E-47DC-BD52-0B73D3A03213}" destId="{1A74395F-BA43-4571-AAEA-1E21EABE1F8F}" srcOrd="2" destOrd="0" presId="urn:microsoft.com/office/officeart/2005/8/layout/orgChart1"/>
    <dgm:cxn modelId="{8AADA54E-484C-489C-B383-D25F0175F913}" type="presParOf" srcId="{933C2DA1-3AD3-486F-BBB0-6B4E8BF25CA0}" destId="{DCBACC6A-83EC-4C6B-82E1-6435D36CD3F8}" srcOrd="6" destOrd="0" presId="urn:microsoft.com/office/officeart/2005/8/layout/orgChart1"/>
    <dgm:cxn modelId="{F62415F0-BBFC-444A-8661-F7C409F6B4AE}" type="presParOf" srcId="{933C2DA1-3AD3-486F-BBB0-6B4E8BF25CA0}" destId="{3A15049E-3304-46D4-9F2B-0352693F4C35}" srcOrd="7" destOrd="0" presId="urn:microsoft.com/office/officeart/2005/8/layout/orgChart1"/>
    <dgm:cxn modelId="{9B494C68-852C-467B-AA9B-B2D7A86E8C45}" type="presParOf" srcId="{3A15049E-3304-46D4-9F2B-0352693F4C35}" destId="{96DD2778-9963-4774-B849-93159C46A2DC}" srcOrd="0" destOrd="0" presId="urn:microsoft.com/office/officeart/2005/8/layout/orgChart1"/>
    <dgm:cxn modelId="{02E0F523-89DC-47CA-B4A6-4E2A81100C6D}" type="presParOf" srcId="{96DD2778-9963-4774-B849-93159C46A2DC}" destId="{EA02AC6D-8F7C-4945-ABDA-F4035EFF610E}" srcOrd="0" destOrd="0" presId="urn:microsoft.com/office/officeart/2005/8/layout/orgChart1"/>
    <dgm:cxn modelId="{76CC8CBA-7FCC-4E07-B97B-4713D2D2C6B6}" type="presParOf" srcId="{96DD2778-9963-4774-B849-93159C46A2DC}" destId="{D0167034-A793-4526-BC92-55368748D6F1}" srcOrd="1" destOrd="0" presId="urn:microsoft.com/office/officeart/2005/8/layout/orgChart1"/>
    <dgm:cxn modelId="{7862C94F-46FC-4A6A-9E98-6DC27F09090C}" type="presParOf" srcId="{3A15049E-3304-46D4-9F2B-0352693F4C35}" destId="{4B8875BF-F4C3-419A-BDF4-F2F029C4BBBA}" srcOrd="1" destOrd="0" presId="urn:microsoft.com/office/officeart/2005/8/layout/orgChart1"/>
    <dgm:cxn modelId="{8592A131-AE35-4045-A5F7-66500C8F45A4}" type="presParOf" srcId="{3A15049E-3304-46D4-9F2B-0352693F4C35}" destId="{01521E3C-0DAB-4A12-BD40-280CC2759449}" srcOrd="2" destOrd="0" presId="urn:microsoft.com/office/officeart/2005/8/layout/orgChart1"/>
    <dgm:cxn modelId="{1E0BBA10-212E-4A1F-82C7-B2F112C09A03}" type="presParOf" srcId="{933C2DA1-3AD3-486F-BBB0-6B4E8BF25CA0}" destId="{D7D8CE5C-6E17-45F9-8422-8F5320FCD625}" srcOrd="8" destOrd="0" presId="urn:microsoft.com/office/officeart/2005/8/layout/orgChart1"/>
    <dgm:cxn modelId="{B65ED4B0-3E03-4157-85D9-17B89028029B}" type="presParOf" srcId="{933C2DA1-3AD3-486F-BBB0-6B4E8BF25CA0}" destId="{E628C93F-DF66-478B-974A-5850B76395F2}" srcOrd="9" destOrd="0" presId="urn:microsoft.com/office/officeart/2005/8/layout/orgChart1"/>
    <dgm:cxn modelId="{9D7F41B6-C99E-4E30-A742-3B08DCCB5D33}" type="presParOf" srcId="{E628C93F-DF66-478B-974A-5850B76395F2}" destId="{B082CA9E-3683-4270-AA35-59C4667D3380}" srcOrd="0" destOrd="0" presId="urn:microsoft.com/office/officeart/2005/8/layout/orgChart1"/>
    <dgm:cxn modelId="{392997BD-6A14-4B29-B155-47F99E59D31E}" type="presParOf" srcId="{B082CA9E-3683-4270-AA35-59C4667D3380}" destId="{C873141F-AF00-47C3-81BF-ED4371FD3B29}" srcOrd="0" destOrd="0" presId="urn:microsoft.com/office/officeart/2005/8/layout/orgChart1"/>
    <dgm:cxn modelId="{DCB5E6E2-C02A-45CA-B607-C60982F3ADB2}" type="presParOf" srcId="{B082CA9E-3683-4270-AA35-59C4667D3380}" destId="{57C59E6F-A8C4-4FA4-8C8E-3A15A514DA4B}" srcOrd="1" destOrd="0" presId="urn:microsoft.com/office/officeart/2005/8/layout/orgChart1"/>
    <dgm:cxn modelId="{6F383C18-0491-40D6-869E-DDD669663E25}" type="presParOf" srcId="{E628C93F-DF66-478B-974A-5850B76395F2}" destId="{22FDEFB2-422A-4217-9F91-F75D5FFC1027}" srcOrd="1" destOrd="0" presId="urn:microsoft.com/office/officeart/2005/8/layout/orgChart1"/>
    <dgm:cxn modelId="{68ABDF4E-3C1A-42F7-9CCB-80A73DAE1EB0}" type="presParOf" srcId="{E628C93F-DF66-478B-974A-5850B76395F2}" destId="{745DA52B-0FD4-4521-BBD6-27691402A6CA}" srcOrd="2" destOrd="0" presId="urn:microsoft.com/office/officeart/2005/8/layout/orgChart1"/>
    <dgm:cxn modelId="{CF0C32E0-E7BF-4A56-A5C2-CE9A12093512}" type="presParOf" srcId="{933C2DA1-3AD3-486F-BBB0-6B4E8BF25CA0}" destId="{CBF25B9D-2CCF-4EF7-8AEE-F1BAD6945C74}" srcOrd="10" destOrd="0" presId="urn:microsoft.com/office/officeart/2005/8/layout/orgChart1"/>
    <dgm:cxn modelId="{C21B1449-5A04-4428-87FB-6DF881D25888}" type="presParOf" srcId="{933C2DA1-3AD3-486F-BBB0-6B4E8BF25CA0}" destId="{CD98E5D1-F7C9-4B2E-9C49-FDE4CEBDA6D4}" srcOrd="11" destOrd="0" presId="urn:microsoft.com/office/officeart/2005/8/layout/orgChart1"/>
    <dgm:cxn modelId="{A8AE43D5-14A7-41B2-B7F2-EA693B05FD6C}" type="presParOf" srcId="{CD98E5D1-F7C9-4B2E-9C49-FDE4CEBDA6D4}" destId="{6AEBB943-1517-49ED-99FF-EF4D5EFF9BC3}" srcOrd="0" destOrd="0" presId="urn:microsoft.com/office/officeart/2005/8/layout/orgChart1"/>
    <dgm:cxn modelId="{86924045-049D-4908-A88F-994064B853CB}" type="presParOf" srcId="{6AEBB943-1517-49ED-99FF-EF4D5EFF9BC3}" destId="{E868321E-616A-4844-868E-2C90209C98C8}" srcOrd="0" destOrd="0" presId="urn:microsoft.com/office/officeart/2005/8/layout/orgChart1"/>
    <dgm:cxn modelId="{949F189B-57D3-43DC-A513-6C465F8A349D}" type="presParOf" srcId="{6AEBB943-1517-49ED-99FF-EF4D5EFF9BC3}" destId="{DD2214F5-17F8-4510-A850-BD3A8B3939ED}" srcOrd="1" destOrd="0" presId="urn:microsoft.com/office/officeart/2005/8/layout/orgChart1"/>
    <dgm:cxn modelId="{34DEF4DB-5145-4050-8795-4D8A3D4EC204}" type="presParOf" srcId="{CD98E5D1-F7C9-4B2E-9C49-FDE4CEBDA6D4}" destId="{B4516B66-D2ED-4643-A976-3891FF15DE8E}" srcOrd="1" destOrd="0" presId="urn:microsoft.com/office/officeart/2005/8/layout/orgChart1"/>
    <dgm:cxn modelId="{88F83A95-A992-4E29-A404-BB4907EEAC68}" type="presParOf" srcId="{CD98E5D1-F7C9-4B2E-9C49-FDE4CEBDA6D4}" destId="{F3D4DA99-4225-429C-8854-F29594552B18}" srcOrd="2" destOrd="0" presId="urn:microsoft.com/office/officeart/2005/8/layout/orgChart1"/>
    <dgm:cxn modelId="{2D128DE4-7E4A-476F-BEE1-23B07857F660}" type="presParOf" srcId="{933C2DA1-3AD3-486F-BBB0-6B4E8BF25CA0}" destId="{44CFAC77-AEE1-4B55-A63C-3BC85488A79B}" srcOrd="12" destOrd="0" presId="urn:microsoft.com/office/officeart/2005/8/layout/orgChart1"/>
    <dgm:cxn modelId="{DD9D0807-1A42-44C0-A36D-6A1362B91674}" type="presParOf" srcId="{933C2DA1-3AD3-486F-BBB0-6B4E8BF25CA0}" destId="{14EB8ED4-A232-4278-8DFE-8DA1BF78F7FC}" srcOrd="13" destOrd="0" presId="urn:microsoft.com/office/officeart/2005/8/layout/orgChart1"/>
    <dgm:cxn modelId="{1E61DE59-6917-4543-8F74-C5EBC8853DD1}" type="presParOf" srcId="{14EB8ED4-A232-4278-8DFE-8DA1BF78F7FC}" destId="{6F9F8CEE-CFFC-4D4F-971E-DB5AFB0C3EAA}" srcOrd="0" destOrd="0" presId="urn:microsoft.com/office/officeart/2005/8/layout/orgChart1"/>
    <dgm:cxn modelId="{B72D9AA1-D972-444E-9EE0-A988A7B508AB}" type="presParOf" srcId="{6F9F8CEE-CFFC-4D4F-971E-DB5AFB0C3EAA}" destId="{68B75070-3995-45FB-AF28-60C5E6F97D54}" srcOrd="0" destOrd="0" presId="urn:microsoft.com/office/officeart/2005/8/layout/orgChart1"/>
    <dgm:cxn modelId="{FACBA8E9-5490-4C68-BA12-260A1EB76281}" type="presParOf" srcId="{6F9F8CEE-CFFC-4D4F-971E-DB5AFB0C3EAA}" destId="{5B2E2F3E-3E01-4CEE-BC16-23E871B18B86}" srcOrd="1" destOrd="0" presId="urn:microsoft.com/office/officeart/2005/8/layout/orgChart1"/>
    <dgm:cxn modelId="{F0C37247-DD9C-43D1-85E8-C547855DE72C}" type="presParOf" srcId="{14EB8ED4-A232-4278-8DFE-8DA1BF78F7FC}" destId="{AB05E772-BA0A-400B-9C78-5661E56F0BCF}" srcOrd="1" destOrd="0" presId="urn:microsoft.com/office/officeart/2005/8/layout/orgChart1"/>
    <dgm:cxn modelId="{505FAA40-2600-43FC-9605-1D8435B19327}" type="presParOf" srcId="{14EB8ED4-A232-4278-8DFE-8DA1BF78F7FC}" destId="{F811FC4A-0CF0-4F0A-A113-14E0D2891EC5}" srcOrd="2" destOrd="0" presId="urn:microsoft.com/office/officeart/2005/8/layout/orgChart1"/>
    <dgm:cxn modelId="{B087A229-5D1F-45C3-AEA5-CADEE5D675F6}" type="presParOf" srcId="{933C2DA1-3AD3-486F-BBB0-6B4E8BF25CA0}" destId="{F991977B-6CE4-4797-801C-D3F64346473C}" srcOrd="14" destOrd="0" presId="urn:microsoft.com/office/officeart/2005/8/layout/orgChart1"/>
    <dgm:cxn modelId="{805D7009-0CE1-42FB-AFBF-8EFF13D612F1}" type="presParOf" srcId="{933C2DA1-3AD3-486F-BBB0-6B4E8BF25CA0}" destId="{6BED8A95-0F15-4132-A002-D3841D717A44}" srcOrd="15" destOrd="0" presId="urn:microsoft.com/office/officeart/2005/8/layout/orgChart1"/>
    <dgm:cxn modelId="{10B41F77-BBA1-4F5A-8103-9C339A9FB60A}" type="presParOf" srcId="{6BED8A95-0F15-4132-A002-D3841D717A44}" destId="{23F4D04C-5D79-4CDD-B2F4-C2370A82A294}" srcOrd="0" destOrd="0" presId="urn:microsoft.com/office/officeart/2005/8/layout/orgChart1"/>
    <dgm:cxn modelId="{8B35F5BA-CB98-4A42-AED3-8D77FA1C465C}" type="presParOf" srcId="{23F4D04C-5D79-4CDD-B2F4-C2370A82A294}" destId="{7C3F8C89-B272-4F4A-8719-BB082E057D43}" srcOrd="0" destOrd="0" presId="urn:microsoft.com/office/officeart/2005/8/layout/orgChart1"/>
    <dgm:cxn modelId="{929FEE85-559E-4D3C-90C1-F51CA8D3C384}" type="presParOf" srcId="{23F4D04C-5D79-4CDD-B2F4-C2370A82A294}" destId="{BC126664-E02A-4C00-A837-781967744A35}" srcOrd="1" destOrd="0" presId="urn:microsoft.com/office/officeart/2005/8/layout/orgChart1"/>
    <dgm:cxn modelId="{D98C96E7-3543-491B-AE6A-B510936A6229}" type="presParOf" srcId="{6BED8A95-0F15-4132-A002-D3841D717A44}" destId="{A0E3F58E-E6E5-4201-A481-031318BF0CD8}" srcOrd="1" destOrd="0" presId="urn:microsoft.com/office/officeart/2005/8/layout/orgChart1"/>
    <dgm:cxn modelId="{FA751879-ABC0-4FC5-AD50-E0DE8815A7E7}" type="presParOf" srcId="{6BED8A95-0F15-4132-A002-D3841D717A44}" destId="{B22E248C-45F2-4F0A-82E5-43C1B59C3C0B}" srcOrd="2" destOrd="0" presId="urn:microsoft.com/office/officeart/2005/8/layout/orgChart1"/>
    <dgm:cxn modelId="{340B9E32-E441-4C36-82B7-3E451422E24E}" type="presParOf" srcId="{1F4C82CA-7FD8-4419-9605-6B0A5A2595A7}" destId="{67FD28BC-2308-4080-9D00-E908D5724712}" srcOrd="2" destOrd="0" presId="urn:microsoft.com/office/officeart/2005/8/layout/orgChart1"/>
  </dgm:cxnLst>
  <dgm:bg>
    <a:effectLst>
      <a:softEdge rad="0"/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91977B-6CE4-4797-801C-D3F64346473C}">
      <dsp:nvSpPr>
        <dsp:cNvPr id="0" name=""/>
        <dsp:cNvSpPr/>
      </dsp:nvSpPr>
      <dsp:spPr>
        <a:xfrm>
          <a:off x="5823539" y="2097484"/>
          <a:ext cx="5208284" cy="5403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1227"/>
              </a:lnTo>
              <a:lnTo>
                <a:pt x="5208284" y="411227"/>
              </a:lnTo>
              <a:lnTo>
                <a:pt x="5208284" y="5403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CFAC77-AEE1-4B55-A63C-3BC85488A79B}">
      <dsp:nvSpPr>
        <dsp:cNvPr id="0" name=""/>
        <dsp:cNvSpPr/>
      </dsp:nvSpPr>
      <dsp:spPr>
        <a:xfrm>
          <a:off x="5823539" y="2097484"/>
          <a:ext cx="3720199" cy="5403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1227"/>
              </a:lnTo>
              <a:lnTo>
                <a:pt x="3720199" y="411227"/>
              </a:lnTo>
              <a:lnTo>
                <a:pt x="3720199" y="5403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F25B9D-2CCF-4EF7-8AEE-F1BAD6945C74}">
      <dsp:nvSpPr>
        <dsp:cNvPr id="0" name=""/>
        <dsp:cNvSpPr/>
      </dsp:nvSpPr>
      <dsp:spPr>
        <a:xfrm>
          <a:off x="5823539" y="2097484"/>
          <a:ext cx="2232114" cy="5403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1227"/>
              </a:lnTo>
              <a:lnTo>
                <a:pt x="2232114" y="411227"/>
              </a:lnTo>
              <a:lnTo>
                <a:pt x="2232114" y="5403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D8CE5C-6E17-45F9-8422-8F5320FCD625}">
      <dsp:nvSpPr>
        <dsp:cNvPr id="0" name=""/>
        <dsp:cNvSpPr/>
      </dsp:nvSpPr>
      <dsp:spPr>
        <a:xfrm>
          <a:off x="5823539" y="2097484"/>
          <a:ext cx="744030" cy="5403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1227"/>
              </a:lnTo>
              <a:lnTo>
                <a:pt x="744030" y="411227"/>
              </a:lnTo>
              <a:lnTo>
                <a:pt x="744030" y="5403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BACC6A-83EC-4C6B-82E1-6435D36CD3F8}">
      <dsp:nvSpPr>
        <dsp:cNvPr id="0" name=""/>
        <dsp:cNvSpPr/>
      </dsp:nvSpPr>
      <dsp:spPr>
        <a:xfrm>
          <a:off x="5079485" y="2097484"/>
          <a:ext cx="744054" cy="540359"/>
        </a:xfrm>
        <a:custGeom>
          <a:avLst/>
          <a:gdLst/>
          <a:ahLst/>
          <a:cxnLst/>
          <a:rect l="0" t="0" r="0" b="0"/>
          <a:pathLst>
            <a:path>
              <a:moveTo>
                <a:pt x="744054" y="0"/>
              </a:moveTo>
              <a:lnTo>
                <a:pt x="744054" y="411227"/>
              </a:lnTo>
              <a:lnTo>
                <a:pt x="0" y="411227"/>
              </a:lnTo>
              <a:lnTo>
                <a:pt x="0" y="5403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3B9324-0CBE-4BB7-96B8-8F1C2F3BF7F0}">
      <dsp:nvSpPr>
        <dsp:cNvPr id="0" name=""/>
        <dsp:cNvSpPr/>
      </dsp:nvSpPr>
      <dsp:spPr>
        <a:xfrm>
          <a:off x="3591400" y="2097484"/>
          <a:ext cx="2232139" cy="540359"/>
        </a:xfrm>
        <a:custGeom>
          <a:avLst/>
          <a:gdLst/>
          <a:ahLst/>
          <a:cxnLst/>
          <a:rect l="0" t="0" r="0" b="0"/>
          <a:pathLst>
            <a:path>
              <a:moveTo>
                <a:pt x="2232139" y="0"/>
              </a:moveTo>
              <a:lnTo>
                <a:pt x="2232139" y="411227"/>
              </a:lnTo>
              <a:lnTo>
                <a:pt x="0" y="411227"/>
              </a:lnTo>
              <a:lnTo>
                <a:pt x="0" y="5403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89996A-9CC5-4B69-A116-4407F2121579}">
      <dsp:nvSpPr>
        <dsp:cNvPr id="0" name=""/>
        <dsp:cNvSpPr/>
      </dsp:nvSpPr>
      <dsp:spPr>
        <a:xfrm>
          <a:off x="2103315" y="2097484"/>
          <a:ext cx="3720224" cy="540359"/>
        </a:xfrm>
        <a:custGeom>
          <a:avLst/>
          <a:gdLst/>
          <a:ahLst/>
          <a:cxnLst/>
          <a:rect l="0" t="0" r="0" b="0"/>
          <a:pathLst>
            <a:path>
              <a:moveTo>
                <a:pt x="3720224" y="0"/>
              </a:moveTo>
              <a:lnTo>
                <a:pt x="3720224" y="411227"/>
              </a:lnTo>
              <a:lnTo>
                <a:pt x="0" y="411227"/>
              </a:lnTo>
              <a:lnTo>
                <a:pt x="0" y="5403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8FFF2B-1A0A-4817-88F2-2BC2E5BC0E55}">
      <dsp:nvSpPr>
        <dsp:cNvPr id="0" name=""/>
        <dsp:cNvSpPr/>
      </dsp:nvSpPr>
      <dsp:spPr>
        <a:xfrm>
          <a:off x="615230" y="2097484"/>
          <a:ext cx="5208308" cy="540359"/>
        </a:xfrm>
        <a:custGeom>
          <a:avLst/>
          <a:gdLst/>
          <a:ahLst/>
          <a:cxnLst/>
          <a:rect l="0" t="0" r="0" b="0"/>
          <a:pathLst>
            <a:path>
              <a:moveTo>
                <a:pt x="5208308" y="0"/>
              </a:moveTo>
              <a:lnTo>
                <a:pt x="5208308" y="411227"/>
              </a:lnTo>
              <a:lnTo>
                <a:pt x="0" y="411227"/>
              </a:lnTo>
              <a:lnTo>
                <a:pt x="0" y="5403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A6A2DC-DF8E-428A-A874-D635E23B5EE1}">
      <dsp:nvSpPr>
        <dsp:cNvPr id="0" name=""/>
        <dsp:cNvSpPr/>
      </dsp:nvSpPr>
      <dsp:spPr>
        <a:xfrm>
          <a:off x="5029628" y="1373045"/>
          <a:ext cx="1587823" cy="724439"/>
        </a:xfrm>
        <a:prstGeom prst="roundRect">
          <a:avLst/>
        </a:prstGeom>
        <a:solidFill>
          <a:schemeClr val="accent5"/>
        </a:solidFill>
        <a:ln w="15875" cap="flat" cmpd="sng" algn="ctr">
          <a:solidFill>
            <a:schemeClr val="tx1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>
              <a:solidFill>
                <a:schemeClr val="bg1"/>
              </a:solidFill>
            </a:rPr>
            <a:t>DELEGADO DE POLÍCIA</a:t>
          </a:r>
          <a:endParaRPr lang="pt-BR" sz="2400" b="1" kern="1200" dirty="0">
            <a:solidFill>
              <a:schemeClr val="bg1"/>
            </a:solidFill>
          </a:endParaRPr>
        </a:p>
      </dsp:txBody>
      <dsp:txXfrm>
        <a:off x="5064992" y="1408409"/>
        <a:ext cx="1517095" cy="653711"/>
      </dsp:txXfrm>
    </dsp:sp>
    <dsp:sp modelId="{DD4C31FA-7882-45F1-88D0-8BD46C7943D5}">
      <dsp:nvSpPr>
        <dsp:cNvPr id="0" name=""/>
        <dsp:cNvSpPr/>
      </dsp:nvSpPr>
      <dsp:spPr>
        <a:xfrm>
          <a:off x="319" y="2637843"/>
          <a:ext cx="1229822" cy="614911"/>
        </a:xfrm>
        <a:prstGeom prst="rect">
          <a:avLst/>
        </a:prstGeom>
        <a:solidFill>
          <a:schemeClr val="accent5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Setor de Investigação</a:t>
          </a:r>
          <a:endParaRPr lang="pt-BR" sz="1800" kern="1200" dirty="0"/>
        </a:p>
      </dsp:txBody>
      <dsp:txXfrm>
        <a:off x="319" y="2637843"/>
        <a:ext cx="1229822" cy="614911"/>
      </dsp:txXfrm>
    </dsp:sp>
    <dsp:sp modelId="{3726937C-F1F6-4108-879D-F5A2E9DB8181}">
      <dsp:nvSpPr>
        <dsp:cNvPr id="0" name=""/>
        <dsp:cNvSpPr/>
      </dsp:nvSpPr>
      <dsp:spPr>
        <a:xfrm>
          <a:off x="1488404" y="2637843"/>
          <a:ext cx="1229822" cy="614911"/>
        </a:xfrm>
        <a:prstGeom prst="rect">
          <a:avLst/>
        </a:prstGeom>
        <a:solidFill>
          <a:schemeClr val="accent5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Cartório Central</a:t>
          </a:r>
          <a:endParaRPr lang="pt-BR" sz="1800" kern="1200" dirty="0"/>
        </a:p>
      </dsp:txBody>
      <dsp:txXfrm>
        <a:off x="1488404" y="2637843"/>
        <a:ext cx="1229822" cy="614911"/>
      </dsp:txXfrm>
    </dsp:sp>
    <dsp:sp modelId="{59EA00D0-F706-4D7C-ACAC-EB9833089CBF}">
      <dsp:nvSpPr>
        <dsp:cNvPr id="0" name=""/>
        <dsp:cNvSpPr/>
      </dsp:nvSpPr>
      <dsp:spPr>
        <a:xfrm>
          <a:off x="2976489" y="2637843"/>
          <a:ext cx="1229822" cy="614911"/>
        </a:xfrm>
        <a:prstGeom prst="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Vistoria Veicular</a:t>
          </a:r>
          <a:endParaRPr lang="pt-BR" sz="1800" kern="1200" dirty="0"/>
        </a:p>
      </dsp:txBody>
      <dsp:txXfrm>
        <a:off x="2976489" y="2637843"/>
        <a:ext cx="1229822" cy="614911"/>
      </dsp:txXfrm>
    </dsp:sp>
    <dsp:sp modelId="{EA02AC6D-8F7C-4945-ABDA-F4035EFF610E}">
      <dsp:nvSpPr>
        <dsp:cNvPr id="0" name=""/>
        <dsp:cNvSpPr/>
      </dsp:nvSpPr>
      <dsp:spPr>
        <a:xfrm>
          <a:off x="4464574" y="2637843"/>
          <a:ext cx="1229822" cy="614911"/>
        </a:xfrm>
        <a:prstGeom prst="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Fiscalização de empresas</a:t>
          </a:r>
          <a:endParaRPr lang="pt-BR" sz="1800" kern="1200" dirty="0"/>
        </a:p>
      </dsp:txBody>
      <dsp:txXfrm>
        <a:off x="4464574" y="2637843"/>
        <a:ext cx="1229822" cy="614911"/>
      </dsp:txXfrm>
    </dsp:sp>
    <dsp:sp modelId="{C873141F-AF00-47C3-81BF-ED4371FD3B29}">
      <dsp:nvSpPr>
        <dsp:cNvPr id="0" name=""/>
        <dsp:cNvSpPr/>
      </dsp:nvSpPr>
      <dsp:spPr>
        <a:xfrm>
          <a:off x="5952658" y="2637843"/>
          <a:ext cx="1229822" cy="614911"/>
        </a:xfrm>
        <a:prstGeom prst="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Restituição Veicular</a:t>
          </a:r>
          <a:endParaRPr lang="pt-BR" sz="1800" kern="1200" dirty="0"/>
        </a:p>
      </dsp:txBody>
      <dsp:txXfrm>
        <a:off x="5952658" y="2637843"/>
        <a:ext cx="1229822" cy="614911"/>
      </dsp:txXfrm>
    </dsp:sp>
    <dsp:sp modelId="{E868321E-616A-4844-868E-2C90209C98C8}">
      <dsp:nvSpPr>
        <dsp:cNvPr id="0" name=""/>
        <dsp:cNvSpPr/>
      </dsp:nvSpPr>
      <dsp:spPr>
        <a:xfrm>
          <a:off x="7440743" y="2637843"/>
          <a:ext cx="1229822" cy="614911"/>
        </a:xfrm>
        <a:prstGeom prst="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Controle de Restrições</a:t>
          </a:r>
          <a:endParaRPr lang="pt-BR" sz="1800" kern="1200" dirty="0"/>
        </a:p>
      </dsp:txBody>
      <dsp:txXfrm>
        <a:off x="7440743" y="2637843"/>
        <a:ext cx="1229822" cy="614911"/>
      </dsp:txXfrm>
    </dsp:sp>
    <dsp:sp modelId="{68B75070-3995-45FB-AF28-60C5E6F97D54}">
      <dsp:nvSpPr>
        <dsp:cNvPr id="0" name=""/>
        <dsp:cNvSpPr/>
      </dsp:nvSpPr>
      <dsp:spPr>
        <a:xfrm>
          <a:off x="8928828" y="2637843"/>
          <a:ext cx="1229822" cy="614911"/>
        </a:xfrm>
        <a:prstGeom prst="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Pátio de Veículos</a:t>
          </a:r>
          <a:endParaRPr lang="pt-BR" sz="1800" kern="1200" dirty="0"/>
        </a:p>
      </dsp:txBody>
      <dsp:txXfrm>
        <a:off x="8928828" y="2637843"/>
        <a:ext cx="1229822" cy="614911"/>
      </dsp:txXfrm>
    </dsp:sp>
    <dsp:sp modelId="{7C3F8C89-B272-4F4A-8719-BB082E057D43}">
      <dsp:nvSpPr>
        <dsp:cNvPr id="0" name=""/>
        <dsp:cNvSpPr/>
      </dsp:nvSpPr>
      <dsp:spPr>
        <a:xfrm>
          <a:off x="10416913" y="2637843"/>
          <a:ext cx="1229822" cy="614911"/>
        </a:xfrm>
        <a:prstGeom prst="rect">
          <a:avLst/>
        </a:prstGeom>
        <a:solidFill>
          <a:srgbClr val="0070C0"/>
        </a:solidFill>
        <a:ln w="15875" cap="flat" cmpd="sng" algn="ctr">
          <a:noFill/>
          <a:prstDash val="solid"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Informações judiciais</a:t>
          </a:r>
          <a:endParaRPr lang="pt-BR" sz="1800" kern="1200" dirty="0"/>
        </a:p>
      </dsp:txBody>
      <dsp:txXfrm>
        <a:off x="10416913" y="2637843"/>
        <a:ext cx="1229822" cy="6149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8430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261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9355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12192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1208088" y="4343400"/>
            <a:ext cx="987583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1DAF0-26BE-433A-BEB3-95867200A573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81B0D-64A4-4DFC-87B8-80B59452EC2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736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79E8D-7204-47DB-9BBA-A736CC759767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448D0-C60E-4E10-B49C-236056D7688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3750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1208088" y="4343400"/>
            <a:ext cx="987583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41634-56A0-4A1D-B0E7-298B90110833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DFB53-2A71-48F2-868A-9E5C12AFBC7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1927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A6D32-CF7F-4B1E-BA81-E66A7707D515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D1D31-9DD2-4CAE-A454-37903054FEA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6715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9A419-3234-49DA-991F-3CF68F159311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CF3EC-BDB6-485D-82E8-482A8E2B0DC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13301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9AEEE-E70C-48C1-B2F9-8A1B5564C1FA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C0024-67AC-4C0D-BD22-7FA0A999171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13683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64F62-0D17-4362-B5D7-3D6F30FA25AD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57E20-3D31-4BD7-BADD-4139869ED91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8854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40513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4040188" y="0"/>
            <a:ext cx="635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465138" y="6459538"/>
            <a:ext cx="2619375" cy="365125"/>
          </a:xfrm>
        </p:spPr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FB4917D7-6B0E-4350-9FAD-A1FA69526894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538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pt-BR">
              <a:solidFill>
                <a:srgbClr val="344068"/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98DF029-961D-49FE-AE33-A6FF4DFF5845}" type="slidenum">
              <a:rPr lang="pt-BR">
                <a:solidFill>
                  <a:srgbClr val="344068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3440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915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3159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F9EED-DCD3-46EF-AFD7-9286B9C205AE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03D42-93E8-40D4-AE56-998901B2BEC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03954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F4AA6-E0B7-466F-8B1E-6D5BD91F9E5D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4DF44-3E64-4318-9BE0-AFFDBC2C835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0204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6C088-5C4A-4C28-BE51-81EEDE5211EF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87439-843F-4D44-9949-49DDE9EE9FB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4685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491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254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4293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598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9881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104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7856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45FA0A8-0312-48CC-A673-E9DBC24809D0}" type="datetimeFigureOut">
              <a:rPr lang="pt-BR" smtClean="0"/>
              <a:pPr/>
              <a:t>17/08/2017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BE3511C-C9EE-41CC-BAA4-6F036CEB00FC}" type="slidenum">
              <a:rPr lang="pt-BR" smtClean="0"/>
              <a:pPr/>
              <a:t>‹nº›</a:t>
            </a:fld>
            <a:endParaRPr lang="pt-B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6610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6963" y="1846263"/>
            <a:ext cx="100584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6963" y="6459538"/>
            <a:ext cx="2473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1076A37-FB42-41EF-8204-14B0900C90C7}" type="datetimeFigureOut">
              <a:rPr lang="pt-BR"/>
              <a:pPr>
                <a:defRPr/>
              </a:pPr>
              <a:t>17/08/2017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75" y="6459538"/>
            <a:ext cx="4822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 cap="all" baseline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1238" y="6459538"/>
            <a:ext cx="1311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CC640A0-2408-4F96-A2BB-3F777C0AFC0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800" y="1738313"/>
            <a:ext cx="996632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592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9pPr>
    </p:titleStyle>
    <p:bodyStyle>
      <a:lvl1pPr marL="90488" indent="-90488" algn="l" rtl="0" fontAlgn="base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erico.mangaravite@pc.es.gov.br" TargetMode="External"/><Relationship Id="rId2" Type="http://schemas.openxmlformats.org/officeDocument/2006/relationships/hyperlink" Target="mailto:tarcisio.otoni@pc.es.gov.br" TargetMode="External"/><Relationship Id="rId1" Type="http://schemas.openxmlformats.org/officeDocument/2006/relationships/slideLayout" Target="../slideLayouts/slideLayout9.xml"/><Relationship Id="rId4" Type="http://schemas.openxmlformats.org/officeDocument/2006/relationships/hyperlink" Target="mailto:ricardo.toledo@pc.es.gov.b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3.jpeg"/><Relationship Id="rId12" Type="http://schemas.openxmlformats.org/officeDocument/2006/relationships/image" Target="../media/image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11" Type="http://schemas.openxmlformats.org/officeDocument/2006/relationships/image" Target="../media/image7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6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5.jpeg"/><Relationship Id="rId1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3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diagramData" Target="../diagrams/data3.xml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11" Type="http://schemas.openxmlformats.org/officeDocument/2006/relationships/image" Target="../media/image11.jpeg"/><Relationship Id="rId5" Type="http://schemas.openxmlformats.org/officeDocument/2006/relationships/diagramColors" Target="../diagrams/colors3.xml"/><Relationship Id="rId15" Type="http://schemas.openxmlformats.org/officeDocument/2006/relationships/image" Target="../media/image15.png"/><Relationship Id="rId10" Type="http://schemas.openxmlformats.org/officeDocument/2006/relationships/image" Target="../media/image8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7.jpeg"/><Relationship Id="rId1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1">
                <a:tint val="96000"/>
                <a:shade val="99000"/>
                <a:satMod val="140000"/>
              </a:schemeClr>
            </a:gs>
            <a:gs pos="77000">
              <a:schemeClr val="bg1">
                <a:tint val="100000"/>
                <a:shade val="80000"/>
                <a:satMod val="130000"/>
              </a:schemeClr>
            </a:gs>
            <a:gs pos="100000">
              <a:schemeClr val="bg1">
                <a:tint val="100000"/>
                <a:shade val="48000"/>
                <a:satMod val="120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8"/>
          <p:cNvSpPr>
            <a:spLocks noGrp="1"/>
          </p:cNvSpPr>
          <p:nvPr>
            <p:ph type="title"/>
          </p:nvPr>
        </p:nvSpPr>
        <p:spPr>
          <a:xfrm>
            <a:off x="648678" y="2562378"/>
            <a:ext cx="10768194" cy="1400021"/>
          </a:xfrm>
        </p:spPr>
        <p:txBody>
          <a:bodyPr/>
          <a:lstStyle/>
          <a:p>
            <a:pPr algn="ctr"/>
            <a:r>
              <a:rPr lang="pt-B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DELEGACIA ESPECIALIZADA DE FURTOS E ROUBOS DE VEÍCULOS                   					</a:t>
            </a:r>
            <a:br>
              <a:rPr lang="pt-B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DFRV</a:t>
            </a:r>
            <a:endParaRPr lang="pt-BR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1" name="Espaço Reservado para Texto 20"/>
          <p:cNvSpPr>
            <a:spLocks noGrp="1"/>
          </p:cNvSpPr>
          <p:nvPr>
            <p:ph type="body" sz="half" idx="2"/>
          </p:nvPr>
        </p:nvSpPr>
        <p:spPr>
          <a:xfrm>
            <a:off x="349135" y="4835606"/>
            <a:ext cx="10113264" cy="594360"/>
          </a:xfrm>
        </p:spPr>
        <p:txBody>
          <a:bodyPr>
            <a:normAutofit/>
          </a:bodyPr>
          <a:lstStyle/>
          <a:p>
            <a:pPr algn="ctr"/>
            <a:r>
              <a:rPr lang="pt-B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2017</a:t>
            </a:r>
            <a:endParaRPr lang="pt-BR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5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603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062893" y="470138"/>
            <a:ext cx="9309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Atuação criminosa de servidores em órgãos públicos</a:t>
            </a:r>
            <a:endParaRPr lang="pt-BR" sz="2000" b="1" u="sng" dirty="0">
              <a:solidFill>
                <a:prstClr val="black"/>
              </a:solidFill>
            </a:endParaRPr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6146" name="Picture 2" descr="C:\Users\tarcisio.otoni\Desktop\servidor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5755" y="1269033"/>
            <a:ext cx="5018454" cy="50040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97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911927" y="470138"/>
            <a:ext cx="8460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DESAFIOS PARA O FUTURO</a:t>
            </a:r>
            <a:endParaRPr lang="pt-BR" sz="2000" b="1" u="sng" dirty="0">
              <a:solidFill>
                <a:prstClr val="black"/>
              </a:solidFill>
            </a:endParaRPr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half" idx="2"/>
          </p:nvPr>
        </p:nvSpPr>
        <p:spPr>
          <a:xfrm>
            <a:off x="497150" y="1681252"/>
            <a:ext cx="11239130" cy="4426585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</a:rPr>
              <a:t> </a:t>
            </a:r>
            <a:r>
              <a:rPr lang="pt-BR" sz="1800" dirty="0" smtClean="0">
                <a:solidFill>
                  <a:schemeClr val="tx1"/>
                </a:solidFill>
              </a:rPr>
              <a:t>ESTRUTURAR A DELEGACIA PARA O COMBATE EFICIENTE AOS CRIMES ENVOLVENDO VEÍCULOS AUTOMOTORES</a:t>
            </a:r>
          </a:p>
          <a:p>
            <a:pPr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</a:rPr>
              <a:t> RESOLVER AS QUESTÕES DE REMOÇÃO E GUARDA DOS VEÍCULOS (GUINCHO E PÁTIO) </a:t>
            </a:r>
          </a:p>
          <a:p>
            <a:pPr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</a:rPr>
              <a:t> RESOLVER AS QUESTÕES DE REMOÇÃO E GUARDA DE OBJETOS ARRECADADOS EM FERROS VELHOS (DEPÓSITO)</a:t>
            </a:r>
          </a:p>
          <a:p>
            <a:pPr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</a:rPr>
              <a:t> REALIZAR PARCERIAS COM OS SETORES INTERESSADOS DA INICIATIVA PRIVADA</a:t>
            </a:r>
          </a:p>
          <a:p>
            <a:pPr>
              <a:buFont typeface="Arial" pitchFamily="34" charset="0"/>
              <a:buChar char="•"/>
            </a:pPr>
            <a:r>
              <a:rPr lang="pt-BR" sz="1800" dirty="0" smtClean="0">
                <a:solidFill>
                  <a:schemeClr val="tx1"/>
                </a:solidFill>
              </a:rPr>
              <a:t> CRIAR AÇÕES COORDENADAS DE PREVENÇÃO E REPRESSÃO (ÓRGÃOS DE SEGURANÇA E DE TRÂNSITO)</a:t>
            </a: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</a:rPr>
              <a:t> CAPACITAR E MOTIVAR VISTORIADORES EM TODOS OS MUNICÍPÍOS DO ES</a:t>
            </a:r>
          </a:p>
          <a:p>
            <a:pPr>
              <a:buFont typeface="Arial" pitchFamily="34" charset="0"/>
              <a:buChar char="•"/>
            </a:pPr>
            <a:r>
              <a:rPr lang="pt-BR" sz="1600" dirty="0" smtClean="0">
                <a:solidFill>
                  <a:schemeClr val="tx1"/>
                </a:solidFill>
              </a:rPr>
              <a:t> CRIAR UMA AGENDA RELACIONADA AOS CRIMES ENVOLVENDO VEÍCULOS AUTOMOTORES</a:t>
            </a:r>
            <a:endParaRPr lang="pt-BR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7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85816" y="2699365"/>
            <a:ext cx="10113645" cy="822960"/>
          </a:xfrm>
        </p:spPr>
        <p:txBody>
          <a:bodyPr/>
          <a:lstStyle/>
          <a:p>
            <a:pPr marL="342900" lvl="0" indent="-342900" fontAlgn="base">
              <a:lnSpc>
                <a:spcPct val="100000"/>
              </a:lnSpc>
              <a:spcAft>
                <a:spcPct val="0"/>
              </a:spcAft>
            </a:pPr>
            <a:r>
              <a:rPr lang="pt-BR" sz="5400" b="1" dirty="0" smtClean="0">
                <a:solidFill>
                  <a:schemeClr val="tx1"/>
                </a:solidFill>
                <a:latin typeface="+mn-lt"/>
              </a:rPr>
              <a:t>                           </a:t>
            </a:r>
            <a: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OBRIGADO PELA ATENÇÃO!</a:t>
            </a:r>
            <a:b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TARCÍSIO OTONI PERÚSIA – DELEGADO TITULAR DA DFRV – </a:t>
            </a:r>
            <a: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  <a:hlinkClick r:id="rId2"/>
              </a:rPr>
              <a:t>tarcisio.otoni@pc.es.gov.br</a:t>
            </a:r>
            <a: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ERICO DE ALMEIDA MANGARAVITE – DELEGADO ADJUNTO DA DFRV – </a:t>
            </a:r>
            <a: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  <a:hlinkClick r:id="rId3"/>
              </a:rPr>
              <a:t>erico.mangaravite@pc.es.gov.br</a:t>
            </a:r>
            <a: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RICARDO MONTEIRO DE TOLEDO – DELEGADO ADJUNTO DA DFRV – </a:t>
            </a:r>
            <a: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  <a:hlinkClick r:id="rId4"/>
              </a:rPr>
              <a:t>ricardo.toledo@pc.es.gov.br</a:t>
            </a:r>
            <a: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pt-BR" sz="1600" spc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endParaRPr lang="pt-BR" sz="1600" spc="0" dirty="0" smtClean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8124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28725" y="341313"/>
            <a:ext cx="10529888" cy="812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b="1" u="sng" spc="300" dirty="0" smtClean="0">
                <a:solidFill>
                  <a:schemeClr val="tx1"/>
                </a:solidFill>
                <a:latin typeface="+mn-lt"/>
              </a:rPr>
              <a:t>ATRIBUIÇÕES DA DFRV</a:t>
            </a:r>
            <a:r>
              <a:rPr lang="pt-BR" b="1" u="sng" dirty="0">
                <a:solidFill>
                  <a:schemeClr val="tx1"/>
                </a:solidFill>
                <a:latin typeface="+mn-lt"/>
              </a:rPr>
              <a:t/>
            </a:r>
            <a:br>
              <a:rPr lang="pt-BR" b="1" u="sng" dirty="0">
                <a:solidFill>
                  <a:schemeClr val="tx1"/>
                </a:solidFill>
                <a:latin typeface="+mn-lt"/>
              </a:rPr>
            </a:br>
            <a:r>
              <a:rPr lang="pt-BR" sz="1800" b="1" u="sng" dirty="0" smtClean="0">
                <a:solidFill>
                  <a:schemeClr val="tx1"/>
                </a:solidFill>
                <a:latin typeface="+mn-lt"/>
              </a:rPr>
              <a:t>(IS nº 177/2017)</a:t>
            </a:r>
            <a:endParaRPr lang="pt-BR" b="1" u="sng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Retângulo 5"/>
          <p:cNvSpPr>
            <a:spLocks noChangeArrowheads="1"/>
          </p:cNvSpPr>
          <p:nvPr/>
        </p:nvSpPr>
        <p:spPr bwMode="auto">
          <a:xfrm>
            <a:off x="1228725" y="1356973"/>
            <a:ext cx="10329863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</a:rPr>
              <a:t>Furto, Roubo e Receptação de veículo automotor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</a:rPr>
              <a:t>Latrocínio (quando o agente visar a subtração do veículo)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</a:rPr>
              <a:t>Apropriação indébita de veículo automotor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</a:rPr>
              <a:t>Adulteração de sinal identificador de veículo automotor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</a:rPr>
              <a:t>Clonagem de placas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rgbClr val="FF0000"/>
                </a:solidFill>
              </a:rPr>
              <a:t>Estelionato, desacordos comerciais e familiares, pessoas desaparecidas, etc...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pt-BR" dirty="0" smtClean="0">
              <a:solidFill>
                <a:srgbClr val="000000"/>
              </a:solidFill>
            </a:endParaRPr>
          </a:p>
        </p:txBody>
      </p:sp>
      <p:graphicFrame>
        <p:nvGraphicFramePr>
          <p:cNvPr id="9" name="Diagrama 8"/>
          <p:cNvGraphicFramePr/>
          <p:nvPr/>
        </p:nvGraphicFramePr>
        <p:xfrm>
          <a:off x="831272" y="4904906"/>
          <a:ext cx="2549236" cy="171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21" name="Imagem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11850"/>
            <a:ext cx="1778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/>
        </p:nvSpPr>
        <p:spPr>
          <a:xfrm>
            <a:off x="3449965" y="321126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800" b="1" u="sng" spc="300" dirty="0" smtClean="0">
                <a:solidFill>
                  <a:prstClr val="black"/>
                </a:solidFill>
                <a:ea typeface="+mj-ea"/>
                <a:cs typeface="+mj-cs"/>
              </a:rPr>
              <a:t>ESPAÇOS FÍSICOS DA DFRV</a:t>
            </a:r>
            <a:endParaRPr lang="pt-BR" sz="2800" b="1" u="sng" spc="3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228725" y="3849855"/>
            <a:ext cx="74157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</a:rPr>
              <a:t>02 Prédios no bairro Ilha de Santa Maria, Vitória.</a:t>
            </a:r>
          </a:p>
          <a:p>
            <a:pPr indent="2714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</a:rPr>
              <a:t>01 Núcleo de vistoria no bairro Santo André, Cariacica.</a:t>
            </a:r>
          </a:p>
          <a:p>
            <a:pPr indent="2714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solidFill>
                  <a:srgbClr val="000000"/>
                </a:solidFill>
              </a:rPr>
              <a:t>01 Pátio de veículos no bairro Alterosas, Serra.</a:t>
            </a:r>
          </a:p>
        </p:txBody>
      </p:sp>
    </p:spTree>
    <p:extLst>
      <p:ext uri="{BB962C8B-B14F-4D97-AF65-F5344CB8AC3E}">
        <p14:creationId xmlns:p14="http://schemas.microsoft.com/office/powerpoint/2010/main" val="969831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28725" y="341312"/>
            <a:ext cx="10529888" cy="1010749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b="1" u="sng" spc="300" dirty="0" smtClean="0">
                <a:solidFill>
                  <a:schemeClr val="tx1"/>
                </a:solidFill>
                <a:latin typeface="+mn-lt"/>
              </a:rPr>
              <a:t>FLUXOGRAMA DA ATIVIDADE POLICIAL</a:t>
            </a:r>
            <a:r>
              <a:rPr lang="pt-BR" b="1" u="sng" dirty="0">
                <a:solidFill>
                  <a:schemeClr val="tx1"/>
                </a:solidFill>
                <a:latin typeface="+mn-lt"/>
              </a:rPr>
              <a:t/>
            </a:r>
            <a:br>
              <a:rPr lang="pt-BR" b="1" u="sng" dirty="0">
                <a:solidFill>
                  <a:schemeClr val="tx1"/>
                </a:solidFill>
                <a:latin typeface="+mn-lt"/>
              </a:rPr>
            </a:br>
            <a:endParaRPr lang="pt-BR" b="1" u="sng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9" name="Diagrama 8"/>
          <p:cNvGraphicFramePr/>
          <p:nvPr/>
        </p:nvGraphicFramePr>
        <p:xfrm>
          <a:off x="831272" y="4904906"/>
          <a:ext cx="2549236" cy="171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tarcisio.otoni\Desktop\roubo de veiculo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7077" y="1185383"/>
            <a:ext cx="2141415" cy="1647241"/>
          </a:xfrm>
          <a:prstGeom prst="rect">
            <a:avLst/>
          </a:prstGeom>
          <a:noFill/>
        </p:spPr>
      </p:pic>
      <p:pic>
        <p:nvPicPr>
          <p:cNvPr id="1027" name="Picture 3" descr="C:\Users\tarcisio.otoni\Desktop\furto de veiculo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4225" y="2877552"/>
            <a:ext cx="2387129" cy="1343511"/>
          </a:xfrm>
          <a:prstGeom prst="rect">
            <a:avLst/>
          </a:prstGeom>
          <a:noFill/>
        </p:spPr>
      </p:pic>
      <p:sp>
        <p:nvSpPr>
          <p:cNvPr id="10" name="Seta para a direita 9"/>
          <p:cNvSpPr/>
          <p:nvPr/>
        </p:nvSpPr>
        <p:spPr>
          <a:xfrm>
            <a:off x="3008924" y="2993292"/>
            <a:ext cx="836246" cy="3204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8" name="Picture 4" descr="C:\Users\tarcisio.otoni\Desktop\pme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93069" y="2876062"/>
            <a:ext cx="963484" cy="1166570"/>
          </a:xfrm>
          <a:prstGeom prst="rect">
            <a:avLst/>
          </a:prstGeom>
          <a:noFill/>
        </p:spPr>
      </p:pic>
      <p:pic>
        <p:nvPicPr>
          <p:cNvPr id="1029" name="Picture 5" descr="C:\Users\tarcisio.otoni\Desktop\prf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72163" y="4165602"/>
            <a:ext cx="1007836" cy="1073434"/>
          </a:xfrm>
          <a:prstGeom prst="rect">
            <a:avLst/>
          </a:prstGeom>
          <a:noFill/>
        </p:spPr>
      </p:pic>
      <p:sp>
        <p:nvSpPr>
          <p:cNvPr id="14" name="Seta para a direita 13"/>
          <p:cNvSpPr/>
          <p:nvPr/>
        </p:nvSpPr>
        <p:spPr>
          <a:xfrm>
            <a:off x="5654430" y="2989382"/>
            <a:ext cx="816707" cy="3204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 para a direita 15"/>
          <p:cNvSpPr/>
          <p:nvPr/>
        </p:nvSpPr>
        <p:spPr>
          <a:xfrm>
            <a:off x="8190525" y="2954214"/>
            <a:ext cx="816707" cy="3204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32" name="Picture 8" descr="C:\Users\tarcisio.otoni\Desktop\pces2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89615" y="2563447"/>
            <a:ext cx="1253196" cy="1044330"/>
          </a:xfrm>
          <a:prstGeom prst="rect">
            <a:avLst/>
          </a:prstGeom>
          <a:noFill/>
        </p:spPr>
      </p:pic>
      <p:pic>
        <p:nvPicPr>
          <p:cNvPr id="1033" name="Picture 9" descr="C:\Users\tarcisio.otoni\Desktop\juiz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208843" y="2106857"/>
            <a:ext cx="2543175" cy="1800225"/>
          </a:xfrm>
          <a:prstGeom prst="rect">
            <a:avLst/>
          </a:prstGeom>
          <a:noFill/>
        </p:spPr>
      </p:pic>
      <p:sp>
        <p:nvSpPr>
          <p:cNvPr id="19" name="Retângulo 18"/>
          <p:cNvSpPr/>
          <p:nvPr/>
        </p:nvSpPr>
        <p:spPr>
          <a:xfrm>
            <a:off x="5606473" y="771212"/>
            <a:ext cx="28604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Flagrante</a:t>
            </a:r>
            <a:endParaRPr lang="pt-B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034" name="Picture 10" descr="C:\Users\tarcisio.otoni\Desktop\receptador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8246" y="4212493"/>
            <a:ext cx="2721031" cy="1817564"/>
          </a:xfrm>
          <a:prstGeom prst="rect">
            <a:avLst/>
          </a:prstGeom>
          <a:noFill/>
        </p:spPr>
      </p:pic>
      <p:pic>
        <p:nvPicPr>
          <p:cNvPr id="22" name="Picture 8" descr="C:\Users\tarcisio.otoni\Desktop\pces2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862753" y="1668585"/>
            <a:ext cx="1253196" cy="1044330"/>
          </a:xfrm>
          <a:prstGeom prst="rect">
            <a:avLst/>
          </a:prstGeom>
          <a:noFill/>
        </p:spPr>
      </p:pic>
      <p:pic>
        <p:nvPicPr>
          <p:cNvPr id="1035" name="Picture 11" descr="C:\Users\tarcisio.otoni\Desktop\GCMM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29576" y="5281124"/>
            <a:ext cx="1005132" cy="1246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983187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28725" y="341312"/>
            <a:ext cx="10529888" cy="1010749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800" b="1" u="sng" spc="300" dirty="0" smtClean="0">
                <a:solidFill>
                  <a:schemeClr val="tx1"/>
                </a:solidFill>
                <a:latin typeface="+mn-lt"/>
              </a:rPr>
              <a:t>FLUXOGRAMA DA ATIVIDADE POLICIAL</a:t>
            </a:r>
            <a:r>
              <a:rPr lang="pt-BR" b="1" u="sng" dirty="0">
                <a:solidFill>
                  <a:schemeClr val="tx1"/>
                </a:solidFill>
                <a:latin typeface="+mn-lt"/>
              </a:rPr>
              <a:t/>
            </a:r>
            <a:br>
              <a:rPr lang="pt-BR" b="1" u="sng" dirty="0">
                <a:solidFill>
                  <a:schemeClr val="tx1"/>
                </a:solidFill>
                <a:latin typeface="+mn-lt"/>
              </a:rPr>
            </a:br>
            <a:endParaRPr lang="pt-BR" b="1" u="sng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9" name="Diagrama 8"/>
          <p:cNvGraphicFramePr/>
          <p:nvPr/>
        </p:nvGraphicFramePr>
        <p:xfrm>
          <a:off x="831272" y="4904906"/>
          <a:ext cx="2549236" cy="171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tarcisio.otoni\Desktop\roubo de veiculo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1600" y="1615229"/>
            <a:ext cx="1961661" cy="1508969"/>
          </a:xfrm>
          <a:prstGeom prst="rect">
            <a:avLst/>
          </a:prstGeom>
          <a:noFill/>
        </p:spPr>
      </p:pic>
      <p:pic>
        <p:nvPicPr>
          <p:cNvPr id="1027" name="Picture 3" descr="C:\Users\tarcisio.otoni\Desktop\furto de veiculo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0687" y="3307398"/>
            <a:ext cx="2011990" cy="1132377"/>
          </a:xfrm>
          <a:prstGeom prst="rect">
            <a:avLst/>
          </a:prstGeom>
          <a:noFill/>
        </p:spPr>
      </p:pic>
      <p:sp>
        <p:nvSpPr>
          <p:cNvPr id="14" name="Seta para a direita 13"/>
          <p:cNvSpPr/>
          <p:nvPr/>
        </p:nvSpPr>
        <p:spPr>
          <a:xfrm rot="1920389">
            <a:off x="7639539" y="3278549"/>
            <a:ext cx="816707" cy="3204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 para a direita 15"/>
          <p:cNvSpPr/>
          <p:nvPr/>
        </p:nvSpPr>
        <p:spPr>
          <a:xfrm rot="2062852">
            <a:off x="9526956" y="4814275"/>
            <a:ext cx="816707" cy="3204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32" name="Picture 8" descr="C:\Users\tarcisio.otoni\Desktop\pces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83950" y="3712307"/>
            <a:ext cx="1206305" cy="1005254"/>
          </a:xfrm>
          <a:prstGeom prst="rect">
            <a:avLst/>
          </a:prstGeom>
          <a:noFill/>
        </p:spPr>
      </p:pic>
      <p:pic>
        <p:nvPicPr>
          <p:cNvPr id="1033" name="Picture 9" descr="C:\Users\tarcisio.otoni\Desktop\juiz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251705" y="5291015"/>
            <a:ext cx="1633173" cy="1156066"/>
          </a:xfrm>
          <a:prstGeom prst="rect">
            <a:avLst/>
          </a:prstGeom>
          <a:noFill/>
        </p:spPr>
      </p:pic>
      <p:sp>
        <p:nvSpPr>
          <p:cNvPr id="19" name="Retângulo 18"/>
          <p:cNvSpPr/>
          <p:nvPr/>
        </p:nvSpPr>
        <p:spPr>
          <a:xfrm>
            <a:off x="4446954" y="937845"/>
            <a:ext cx="461889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Investigação</a:t>
            </a:r>
            <a:endParaRPr lang="pt-BR" sz="4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050" name="Picture 2" descr="C:\Users\tarcisio.otoni\Desktop\placas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28785" y="3235569"/>
            <a:ext cx="2056076" cy="1164004"/>
          </a:xfrm>
          <a:prstGeom prst="rect">
            <a:avLst/>
          </a:prstGeom>
          <a:noFill/>
        </p:spPr>
      </p:pic>
      <p:pic>
        <p:nvPicPr>
          <p:cNvPr id="2051" name="Picture 3" descr="C:\Users\tarcisio.otoni\Desktop\Ferro-Velho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44615" y="4525108"/>
            <a:ext cx="2110155" cy="1402210"/>
          </a:xfrm>
          <a:prstGeom prst="rect">
            <a:avLst/>
          </a:prstGeom>
          <a:noFill/>
        </p:spPr>
      </p:pic>
      <p:pic>
        <p:nvPicPr>
          <p:cNvPr id="2052" name="Picture 4" descr="C:\Users\tarcisio.otoni\Desktop\servidor publico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520060" y="3097167"/>
            <a:ext cx="2023162" cy="1346322"/>
          </a:xfrm>
          <a:prstGeom prst="rect">
            <a:avLst/>
          </a:prstGeom>
          <a:noFill/>
        </p:spPr>
      </p:pic>
      <p:pic>
        <p:nvPicPr>
          <p:cNvPr id="20" name="Picture 10" descr="C:\Users\tarcisio.otoni\Desktop\receptador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1016" y="4540738"/>
            <a:ext cx="1890316" cy="1262672"/>
          </a:xfrm>
          <a:prstGeom prst="rect">
            <a:avLst/>
          </a:prstGeom>
          <a:noFill/>
        </p:spPr>
      </p:pic>
      <p:pic>
        <p:nvPicPr>
          <p:cNvPr id="2053" name="Picture 5" descr="C:\Users\tarcisio.otoni\Desktop\chassi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444965" y="1656861"/>
            <a:ext cx="1954162" cy="1367913"/>
          </a:xfrm>
          <a:prstGeom prst="rect">
            <a:avLst/>
          </a:prstGeom>
          <a:noFill/>
        </p:spPr>
      </p:pic>
      <p:pic>
        <p:nvPicPr>
          <p:cNvPr id="2054" name="Picture 6" descr="C:\Users\tarcisio.otoni\Desktop\despachantes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94308" y="1603064"/>
            <a:ext cx="2089313" cy="1566984"/>
          </a:xfrm>
          <a:prstGeom prst="rect">
            <a:avLst/>
          </a:prstGeom>
          <a:noFill/>
        </p:spPr>
      </p:pic>
      <p:pic>
        <p:nvPicPr>
          <p:cNvPr id="2055" name="Picture 7" descr="C:\Users\tarcisio.otoni\Desktop\OLX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52847" y="1717432"/>
            <a:ext cx="1397001" cy="1397001"/>
          </a:xfrm>
          <a:prstGeom prst="rect">
            <a:avLst/>
          </a:prstGeom>
          <a:noFill/>
        </p:spPr>
      </p:pic>
      <p:pic>
        <p:nvPicPr>
          <p:cNvPr id="2056" name="Picture 8" descr="C:\Users\tarcisio.otoni\Desktop\clonagem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534389" y="4531423"/>
            <a:ext cx="1952380" cy="12973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9831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538153" y="154780"/>
            <a:ext cx="6949724" cy="822960"/>
          </a:xfrm>
        </p:spPr>
        <p:txBody>
          <a:bodyPr/>
          <a:lstStyle/>
          <a:p>
            <a:pPr algn="ctr"/>
            <a:r>
              <a:rPr lang="pt-BR" sz="3000" b="1" u="sng" spc="0" dirty="0" smtClean="0">
                <a:solidFill>
                  <a:schemeClr val="tx1"/>
                </a:solidFill>
                <a:latin typeface="+mn-lt"/>
              </a:rPr>
              <a:t>ATIVIDADES ADMINISTRATIVAS DA DFRV</a:t>
            </a:r>
            <a:endParaRPr lang="pt-BR" sz="3000" b="1" u="sng" spc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half" idx="2"/>
          </p:nvPr>
        </p:nvSpPr>
        <p:spPr>
          <a:xfrm>
            <a:off x="314035" y="1182255"/>
            <a:ext cx="11351491" cy="5319129"/>
          </a:xfrm>
        </p:spPr>
        <p:txBody>
          <a:bodyPr/>
          <a:lstStyle/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655159798"/>
              </p:ext>
            </p:extLst>
          </p:nvPr>
        </p:nvGraphicFramePr>
        <p:xfrm>
          <a:off x="314035" y="993372"/>
          <a:ext cx="11647055" cy="4907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eta para baixo 5"/>
          <p:cNvSpPr/>
          <p:nvPr/>
        </p:nvSpPr>
        <p:spPr>
          <a:xfrm>
            <a:off x="3799643" y="4287915"/>
            <a:ext cx="159798" cy="417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eta para baixo 6"/>
          <p:cNvSpPr/>
          <p:nvPr/>
        </p:nvSpPr>
        <p:spPr>
          <a:xfrm>
            <a:off x="5274816" y="4289394"/>
            <a:ext cx="159798" cy="417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Seta para baixo 8"/>
          <p:cNvSpPr/>
          <p:nvPr/>
        </p:nvSpPr>
        <p:spPr>
          <a:xfrm>
            <a:off x="6766264" y="4307150"/>
            <a:ext cx="159798" cy="417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para baixo 9"/>
          <p:cNvSpPr/>
          <p:nvPr/>
        </p:nvSpPr>
        <p:spPr>
          <a:xfrm>
            <a:off x="8310979" y="4289394"/>
            <a:ext cx="159798" cy="417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Seta para baixo 10"/>
          <p:cNvSpPr/>
          <p:nvPr/>
        </p:nvSpPr>
        <p:spPr>
          <a:xfrm>
            <a:off x="9731406" y="4298273"/>
            <a:ext cx="159798" cy="417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 para baixo 11"/>
          <p:cNvSpPr/>
          <p:nvPr/>
        </p:nvSpPr>
        <p:spPr>
          <a:xfrm>
            <a:off x="11267243" y="4316028"/>
            <a:ext cx="159798" cy="417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/>
          <p:cNvSpPr txBox="1"/>
          <p:nvPr/>
        </p:nvSpPr>
        <p:spPr>
          <a:xfrm>
            <a:off x="3391270" y="4767309"/>
            <a:ext cx="896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21.723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4944862" y="4749554"/>
            <a:ext cx="825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</a:t>
            </a:r>
            <a:r>
              <a:rPr lang="pt-BR" dirty="0" smtClean="0">
                <a:solidFill>
                  <a:srgbClr val="FF0000"/>
                </a:solidFill>
              </a:rPr>
              <a:t>178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6498454" y="4758431"/>
            <a:ext cx="816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4.933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7918882" y="4767309"/>
            <a:ext cx="958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12.465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9374820" y="4776186"/>
            <a:ext cx="1056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  10.152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10848513" y="4776187"/>
            <a:ext cx="1047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      </a:t>
            </a:r>
            <a:r>
              <a:rPr lang="pt-BR" dirty="0" smtClean="0">
                <a:solidFill>
                  <a:srgbClr val="FF0000"/>
                </a:solidFill>
              </a:rPr>
              <a:t>98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7856739" y="6045694"/>
            <a:ext cx="4065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rgbClr val="FF0000"/>
                </a:solidFill>
              </a:rPr>
              <a:t>Números referentes ao ano de 2016</a:t>
            </a:r>
            <a:endParaRPr lang="pt-B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7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8" grpId="1">
        <p:bldAsOne/>
      </p:bldGraphic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911927" y="470138"/>
            <a:ext cx="8460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LATROCÍNIO</a:t>
            </a:r>
            <a:endParaRPr lang="pt-BR" sz="2000" b="1" u="sng" dirty="0">
              <a:solidFill>
                <a:prstClr val="black"/>
              </a:solidFill>
            </a:endParaRPr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39472" y="1109785"/>
            <a:ext cx="5682005" cy="3513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Users\tarcisio.otoni\Desktop\fret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9641" y="1078524"/>
            <a:ext cx="3580789" cy="3304951"/>
          </a:xfrm>
          <a:prstGeom prst="rect">
            <a:avLst/>
          </a:prstGeom>
          <a:noFill/>
        </p:spPr>
      </p:pic>
      <p:pic>
        <p:nvPicPr>
          <p:cNvPr id="3076" name="Picture 4" descr="C:\Users\tarcisio.otoni\Desktop\WhatsApp Image 2017-07-12 at 14.51.0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7045" y="4421553"/>
            <a:ext cx="2952262" cy="16606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97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911927" y="470138"/>
            <a:ext cx="8460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ADULTERAÇÃO DE VEÍCULO</a:t>
            </a:r>
            <a:endParaRPr lang="pt-BR" sz="2000" b="1" u="sng" dirty="0">
              <a:solidFill>
                <a:prstClr val="black"/>
              </a:solidFill>
            </a:endParaRPr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8057" y="1094153"/>
            <a:ext cx="3295358" cy="4743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 descr="C:\Users\tarcisio.otoni\Desktop\Adulteraçã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4597" y="1164492"/>
            <a:ext cx="3961824" cy="46267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97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911927" y="470138"/>
            <a:ext cx="8460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QUADRILHA DE CLASSIFICADOS NA INTERNET</a:t>
            </a:r>
            <a:endParaRPr lang="pt-BR" sz="2000" b="1" u="sng" dirty="0">
              <a:solidFill>
                <a:prstClr val="black"/>
              </a:solidFill>
            </a:endParaRPr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half" idx="2"/>
          </p:nvPr>
        </p:nvSpPr>
        <p:spPr>
          <a:xfrm>
            <a:off x="4517292" y="4962769"/>
            <a:ext cx="1672493" cy="1249446"/>
          </a:xfrm>
        </p:spPr>
        <p:txBody>
          <a:bodyPr/>
          <a:lstStyle/>
          <a:p>
            <a:r>
              <a:rPr lang="pt-BR" b="1" dirty="0" smtClean="0">
                <a:solidFill>
                  <a:schemeClr val="tx1"/>
                </a:solidFill>
              </a:rPr>
              <a:t>      </a:t>
            </a:r>
            <a:r>
              <a:rPr lang="pt-BR" sz="1600" b="1" dirty="0" smtClean="0">
                <a:solidFill>
                  <a:schemeClr val="tx1"/>
                </a:solidFill>
              </a:rPr>
              <a:t>VÍTIMAS:</a:t>
            </a:r>
          </a:p>
          <a:p>
            <a:pPr>
              <a:buFontTx/>
              <a:buChar char="-"/>
            </a:pPr>
            <a:r>
              <a:rPr lang="pt-BR" sz="1600" b="1" dirty="0" smtClean="0">
                <a:solidFill>
                  <a:srgbClr val="FF0000"/>
                </a:solidFill>
              </a:rPr>
              <a:t>SEGURADORAS</a:t>
            </a:r>
          </a:p>
          <a:p>
            <a:pPr>
              <a:buFontTx/>
              <a:buChar char="-"/>
            </a:pPr>
            <a:r>
              <a:rPr lang="pt-BR" sz="1600" b="1" dirty="0" smtClean="0">
                <a:solidFill>
                  <a:srgbClr val="FF0000"/>
                </a:solidFill>
              </a:rPr>
              <a:t>FINANCEIRAS</a:t>
            </a:r>
          </a:p>
          <a:p>
            <a:pPr>
              <a:buFontTx/>
              <a:buChar char="-"/>
            </a:pPr>
            <a:r>
              <a:rPr lang="pt-BR" sz="1600" b="1" dirty="0" smtClean="0">
                <a:solidFill>
                  <a:srgbClr val="FF0000"/>
                </a:solidFill>
              </a:rPr>
              <a:t> LOCADORAS</a:t>
            </a:r>
            <a:endParaRPr lang="pt-BR" sz="16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tarcisio.otoni\Desktop\quadrilh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6641" y="1187938"/>
            <a:ext cx="4551563" cy="3325446"/>
          </a:xfrm>
          <a:prstGeom prst="rect">
            <a:avLst/>
          </a:prstGeom>
          <a:noFill/>
        </p:spPr>
      </p:pic>
      <p:pic>
        <p:nvPicPr>
          <p:cNvPr id="4099" name="Picture 3" descr="C:\Users\tarcisio.otoni\Desktop\LADRÃO DO TEST DRIV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0285" y="1172308"/>
            <a:ext cx="3462463" cy="3596176"/>
          </a:xfrm>
          <a:prstGeom prst="rect">
            <a:avLst/>
          </a:prstGeom>
          <a:noFill/>
        </p:spPr>
      </p:pic>
      <p:sp>
        <p:nvSpPr>
          <p:cNvPr id="6" name="Espaço Reservado para Texto 11"/>
          <p:cNvSpPr txBox="1">
            <a:spLocks/>
          </p:cNvSpPr>
          <p:nvPr/>
        </p:nvSpPr>
        <p:spPr>
          <a:xfrm>
            <a:off x="6068643" y="4958861"/>
            <a:ext cx="5912341" cy="1249446"/>
          </a:xfrm>
          <a:prstGeom prst="rect">
            <a:avLst/>
          </a:prstGeom>
        </p:spPr>
        <p:txBody>
          <a:bodyPr vert="horz" lIns="91440" tIns="0" rIns="9144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endParaRPr kumimoji="0" lang="pt-B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pt-BR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FURTO E ROUBO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pt-BR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ESTELIONATO (“POKEMON”, “FINAN”</a:t>
            </a:r>
            <a:r>
              <a:rPr kumimoji="0" lang="pt-BR" sz="1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ou “NÃO PAGO”)</a:t>
            </a:r>
            <a:endParaRPr kumimoji="0" lang="pt-BR" sz="16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tabLst/>
              <a:defRPr/>
            </a:pPr>
            <a:r>
              <a:rPr lang="pt-BR" sz="1600" dirty="0" smtClean="0"/>
              <a:t>        </a:t>
            </a:r>
            <a:r>
              <a:rPr kumimoji="0" lang="pt-BR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USO DE DOCUMENTO FALSO,</a:t>
            </a:r>
            <a:r>
              <a:rPr kumimoji="0" lang="pt-BR" sz="1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ESTELIONATO, ETC.</a:t>
            </a:r>
            <a:endParaRPr kumimoji="0" lang="pt-BR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eta para a direita 8"/>
          <p:cNvSpPr/>
          <p:nvPr/>
        </p:nvSpPr>
        <p:spPr>
          <a:xfrm>
            <a:off x="6072554" y="5236308"/>
            <a:ext cx="343877" cy="2422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para a direita 9"/>
          <p:cNvSpPr/>
          <p:nvPr/>
        </p:nvSpPr>
        <p:spPr>
          <a:xfrm>
            <a:off x="6068646" y="5545015"/>
            <a:ext cx="343877" cy="2422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Seta para a direita 10"/>
          <p:cNvSpPr/>
          <p:nvPr/>
        </p:nvSpPr>
        <p:spPr>
          <a:xfrm>
            <a:off x="6060831" y="5810739"/>
            <a:ext cx="343877" cy="2422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976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6" grpId="0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911927" y="470138"/>
            <a:ext cx="84605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ROUBO POR ENCOMENDA</a:t>
            </a:r>
            <a:endParaRPr lang="pt-BR" sz="2000" b="1" u="sng" dirty="0">
              <a:solidFill>
                <a:prstClr val="black"/>
              </a:solidFill>
            </a:endParaRPr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1026" name="Picture 2" descr="WhatsApp Image 2017-08-02 at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554" y="1172308"/>
            <a:ext cx="3852985" cy="5107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WhatsApp Image 2017-08-02 at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9846" y="1172308"/>
            <a:ext cx="3813908" cy="509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ângulo 8"/>
          <p:cNvSpPr/>
          <p:nvPr/>
        </p:nvSpPr>
        <p:spPr>
          <a:xfrm>
            <a:off x="3298093" y="1852245"/>
            <a:ext cx="492369" cy="85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7491047" y="1957753"/>
            <a:ext cx="492369" cy="85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976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iva">
  <a:themeElements>
    <a:clrScheme name="Personalizada 1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000000"/>
      </a:accent1>
      <a:accent2>
        <a:srgbClr val="000000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iv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1_Retrospectiva">
  <a:themeElements>
    <a:clrScheme name="Personalizada 1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000000"/>
      </a:accent1>
      <a:accent2>
        <a:srgbClr val="000000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iv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1067</TotalTime>
  <Words>301</Words>
  <Application>Microsoft Office PowerPoint</Application>
  <PresentationFormat>Personalizar</PresentationFormat>
  <Paragraphs>58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12</vt:i4>
      </vt:variant>
    </vt:vector>
  </HeadingPairs>
  <TitlesOfParts>
    <vt:vector size="14" baseType="lpstr">
      <vt:lpstr>Retrospectiva</vt:lpstr>
      <vt:lpstr>1_Retrospectiva</vt:lpstr>
      <vt:lpstr>DELEGACIA ESPECIALIZADA DE FURTOS E ROUBOS DE VEÍCULOS                         DFRV</vt:lpstr>
      <vt:lpstr>ATRIBUIÇÕES DA DFRV (IS nº 177/2017)</vt:lpstr>
      <vt:lpstr>FLUXOGRAMA DA ATIVIDADE POLICIAL </vt:lpstr>
      <vt:lpstr>FLUXOGRAMA DA ATIVIDADE POLICIAL </vt:lpstr>
      <vt:lpstr>ATIVIDADES ADMINISTRATIVAS DA DFRV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         OBRIGADO PELA ATENÇÃO! TARCÍSIO OTONI PERÚSIA – DELEGADO TITULAR DA DFRV – tarcisio.otoni@pc.es.gov.br ERICO DE ALMEIDA MANGARAVITE – DELEGADO ADJUNTO DA DFRV – erico.mangaravite@pc.es.gov.br RICARDO MONTEIRO DE TOLEDO – DELEGADO ADJUNTO DA DFRV – ricardo.toledo@pc.es.gov.br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Tarcísio Otoni Perusia</dc:creator>
  <cp:lastModifiedBy>PC-IVO</cp:lastModifiedBy>
  <cp:revision>166</cp:revision>
  <dcterms:created xsi:type="dcterms:W3CDTF">2016-01-04T12:01:59Z</dcterms:created>
  <dcterms:modified xsi:type="dcterms:W3CDTF">2017-08-17T18:20:01Z</dcterms:modified>
</cp:coreProperties>
</file>